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4" r:id="rId13"/>
    <p:sldId id="325" r:id="rId14"/>
    <p:sldId id="326" r:id="rId15"/>
    <p:sldId id="327" r:id="rId16"/>
    <p:sldId id="328" r:id="rId17"/>
    <p:sldId id="32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76"/>
    <p:restoredTop sz="94694"/>
  </p:normalViewPr>
  <p:slideViewPr>
    <p:cSldViewPr snapToGrid="0">
      <p:cViewPr varScale="1">
        <p:scale>
          <a:sx n="23" d="100"/>
          <a:sy n="23" d="100"/>
        </p:scale>
        <p:origin x="4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3FCD-0A6B-4BCB-A5F1-BBB84FA75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7BBFB0-4D7E-4738-9015-F85A5F049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C8484-C9F5-4A47-AE90-AD555DFA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2F50-7CB1-454E-85E9-B02DB282C68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6F33-3E30-49AA-9F17-CE11BDAF3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05430-0752-4E95-980F-E7E0F57F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9DE-2900-4AE3-BC59-A73BD9AD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4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F2C9B-7C0A-4831-8C6E-02421A46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1F977-5D4D-4E82-980A-EA55D10BB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2A7EB-6A4D-4095-8FF7-A1ECA844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2F50-7CB1-454E-85E9-B02DB282C68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5E3FE-C8C2-4C7F-8EA3-A2D8D489E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9E868-FC9C-4422-931B-EE48CC0A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9DE-2900-4AE3-BC59-A73BD9AD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4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5FF3A5-1DFC-40BA-9D18-E9F9014D6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EE41B-76B9-4F1D-BF9D-108B1ADDB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F542A-165E-4DAF-83B6-7F92D38B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2F50-7CB1-454E-85E9-B02DB282C68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BF8BD-5B35-4D41-AE12-BFB09C6C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0F364-5686-43B3-88A3-40630B9D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9DE-2900-4AE3-BC59-A73BD9AD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3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1B1C1-F3F7-43D4-BB69-8CF0E489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613B7-C203-4DCC-A734-0045B97EC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1498D-910B-4B2D-9993-4CD29F8D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2F50-7CB1-454E-85E9-B02DB282C68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B0280-104D-45DD-AF23-FC4EDEF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6B940-C2A5-4CEB-8E39-2F95751C9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9DE-2900-4AE3-BC59-A73BD9AD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6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D74CE-7077-47AB-B6DC-C5AB1242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6B3AE-4644-459C-8C52-1D63953EE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4C80F-D6D4-44DA-B553-B85F6937A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2F50-7CB1-454E-85E9-B02DB282C68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17AB8-6B29-42B8-86B3-EAC1A5DB1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6D54D-7418-4B3D-BC86-2198F27C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9DE-2900-4AE3-BC59-A73BD9AD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5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8663-1FFE-405A-B30E-3782979D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80CEE-F02B-4500-B9F4-F95322D74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948AB-C57A-4739-943C-82F384FBB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7A0CD-B790-4929-ADC1-969CA08E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2F50-7CB1-454E-85E9-B02DB282C68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4D82B-E44A-43D6-8E9F-FCF904E85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CB786-85DA-423F-AFAB-65D41D834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9DE-2900-4AE3-BC59-A73BD9AD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0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7125F-559B-493B-8128-58BA2B29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BCC65-6C86-4A4F-B32D-942E71573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ABED9-6742-4BAD-912C-F02BC573D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97BCE7-E188-40BC-85F8-ED04E6807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BAF15F-0199-4771-B5D9-48C7BF008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1DB21-AC96-4F10-989E-C2A9CA959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2F50-7CB1-454E-85E9-B02DB282C68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4EBDAA-43F7-4A56-BA8D-777F9F7B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6684ED-FFE8-4D5E-9DB3-E8FC4CB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9DE-2900-4AE3-BC59-A73BD9AD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6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5EF7-1CE5-4CD7-AC96-291DCB6E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D36E7-70C8-4CD3-9B9C-5F9E2F1C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2F50-7CB1-454E-85E9-B02DB282C68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196A57-E6F3-4752-9FD4-4315FC6F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7CD38-E4DE-43F2-9403-4BD9A190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9DE-2900-4AE3-BC59-A73BD9AD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7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6E1E91-AABF-4107-BB85-BE2C19E6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2F50-7CB1-454E-85E9-B02DB282C68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BC5403-D550-40DB-85BD-9D4A757C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CBE90-5364-4473-9396-8C45A099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9DE-2900-4AE3-BC59-A73BD9AD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8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55C4-54C5-4C3C-9770-94F3219D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A762D-DA29-4C8C-B4A7-B1DE79C9B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5595A-26A2-45BF-A496-C144E33AA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C4B64-8DA9-41E1-928B-A466A7074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2F50-7CB1-454E-85E9-B02DB282C68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3E2EA-FD19-483B-833C-8BFAE290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6F405-D614-443F-BF58-84619BD1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9DE-2900-4AE3-BC59-A73BD9AD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9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3A27-8B9D-4872-BB51-A3E2FF48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33F254-B1F4-44B2-8749-799FEACBF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36B9D-091A-4C9E-84EA-888CAA25A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D100A-BA9F-4CCC-A4DE-22F9DEC8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2F50-7CB1-454E-85E9-B02DB282C68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F85D0-11A6-44A0-A49E-67750992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6AA09-B011-4614-BE7B-A508008E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9DE-2900-4AE3-BC59-A73BD9AD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1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CD10F1-1126-435C-ACE0-8C5B88BE2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4DDCA-7F40-4D1C-9A44-00272C9AE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C8E9A-860C-462E-8216-9123685FD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62F50-7CB1-454E-85E9-B02DB282C68A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59CC7-8F74-47A8-9707-F7282EA18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3F1D1-B2C3-4979-8F0C-7A5C20409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6C9DE-2900-4AE3-BC59-A73BD9AD1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8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ands holding a book&#10;&#10;Description automatically generated">
            <a:extLst>
              <a:ext uri="{FF2B5EF4-FFF2-40B4-BE49-F238E27FC236}">
                <a16:creationId xmlns:a16="http://schemas.microsoft.com/office/drawing/2014/main" id="{0EE9DA0E-26ED-0B1C-1637-6D039262F3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4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aphic of a person and person's head&#10;&#10;Description automatically generated">
            <a:extLst>
              <a:ext uri="{FF2B5EF4-FFF2-40B4-BE49-F238E27FC236}">
                <a16:creationId xmlns:a16="http://schemas.microsoft.com/office/drawing/2014/main" id="{A3791855-DA9D-0A4A-AEC1-D6856DFCED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3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543D8431-1887-5C93-668E-051BE7BE1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5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oster with text and images of people&#10;&#10;Description automatically generated with medium confidence">
            <a:extLst>
              <a:ext uri="{FF2B5EF4-FFF2-40B4-BE49-F238E27FC236}">
                <a16:creationId xmlns:a16="http://schemas.microsoft.com/office/drawing/2014/main" id="{EE6340F5-84AE-2D01-1970-E632E1B21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91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rawing of two heads&#10;&#10;Description automatically generated">
            <a:extLst>
              <a:ext uri="{FF2B5EF4-FFF2-40B4-BE49-F238E27FC236}">
                <a16:creationId xmlns:a16="http://schemas.microsoft.com/office/drawing/2014/main" id="{E654E690-29E6-3506-A206-8EC1C7C48A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07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age with text and drawings&#10;&#10;Description automatically generated with medium confidence">
            <a:extLst>
              <a:ext uri="{FF2B5EF4-FFF2-40B4-BE49-F238E27FC236}">
                <a16:creationId xmlns:a16="http://schemas.microsoft.com/office/drawing/2014/main" id="{936CC960-9D0A-DEF7-E802-0017BCFB0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64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aphic of two heads&#10;&#10;Description automatically generated">
            <a:extLst>
              <a:ext uri="{FF2B5EF4-FFF2-40B4-BE49-F238E27FC236}">
                <a16:creationId xmlns:a16="http://schemas.microsoft.com/office/drawing/2014/main" id="{6446606D-2998-A89F-E301-4A6A9DC54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72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oster with text and images of people&#10;&#10;Description automatically generated with medium confidence">
            <a:extLst>
              <a:ext uri="{FF2B5EF4-FFF2-40B4-BE49-F238E27FC236}">
                <a16:creationId xmlns:a16="http://schemas.microsoft.com/office/drawing/2014/main" id="{DD3D4594-60C0-5BC2-35BD-F1170C7471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9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1A74CBD3-C4F6-8FB4-9161-96B6DE24E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8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F712CD69-8CE7-510B-58C3-0C7E5B1BF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3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ands holding a book&#10;&#10;Description automatically generated">
            <a:extLst>
              <a:ext uri="{FF2B5EF4-FFF2-40B4-BE49-F238E27FC236}">
                <a16:creationId xmlns:a16="http://schemas.microsoft.com/office/drawing/2014/main" id="{8121ACE7-7D54-3D83-6941-3E1C7E9C75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7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and orange background with black text and a couple of heads&#10;&#10;Description automatically generated">
            <a:extLst>
              <a:ext uri="{FF2B5EF4-FFF2-40B4-BE49-F238E27FC236}">
                <a16:creationId xmlns:a16="http://schemas.microsoft.com/office/drawing/2014/main" id="{AD7A3880-B8D9-2FFA-D020-2AFEDB517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8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and orange background with text and images of heads&#10;&#10;Description automatically generated with medium confidence">
            <a:extLst>
              <a:ext uri="{FF2B5EF4-FFF2-40B4-BE49-F238E27FC236}">
                <a16:creationId xmlns:a16="http://schemas.microsoft.com/office/drawing/2014/main" id="{6F499EC8-77BE-605B-EE3E-DFB1628E8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0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with text&#10;&#10;Description automatically generated with medium confidence">
            <a:extLst>
              <a:ext uri="{FF2B5EF4-FFF2-40B4-BE49-F238E27FC236}">
                <a16:creationId xmlns:a16="http://schemas.microsoft.com/office/drawing/2014/main" id="{2A507DE2-30F3-6168-806E-0AD8D3077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9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384A0F1C-417E-13A9-7447-8081F757A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1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rawing of two heads and a speech bubble&#10;&#10;Description automatically generated">
            <a:extLst>
              <a:ext uri="{FF2B5EF4-FFF2-40B4-BE49-F238E27FC236}">
                <a16:creationId xmlns:a16="http://schemas.microsoft.com/office/drawing/2014/main" id="{54926796-A1C5-852B-D8C0-040593B07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7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message&#10;&#10;Description automatically generated">
            <a:extLst>
              <a:ext uri="{FF2B5EF4-FFF2-40B4-BE49-F238E27FC236}">
                <a16:creationId xmlns:a16="http://schemas.microsoft.com/office/drawing/2014/main" id="{6021D0C9-0651-52B3-ED34-0598BA85B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53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IMLLC</dc:creator>
  <cp:lastModifiedBy>Danville church of Christ</cp:lastModifiedBy>
  <cp:revision>5</cp:revision>
  <dcterms:created xsi:type="dcterms:W3CDTF">2024-02-22T22:08:45Z</dcterms:created>
  <dcterms:modified xsi:type="dcterms:W3CDTF">2024-02-25T16:21:43Z</dcterms:modified>
</cp:coreProperties>
</file>