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5" autoAdjust="0"/>
    <p:restoredTop sz="94523" autoAdjust="0"/>
  </p:normalViewPr>
  <p:slideViewPr>
    <p:cSldViewPr snapToGrid="0">
      <p:cViewPr varScale="1">
        <p:scale>
          <a:sx n="27" d="100"/>
          <a:sy n="27" d="100"/>
        </p:scale>
        <p:origin x="90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F046-74EC-0C38-C58D-56D880AD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1FA5E2-6838-94F8-1CD4-09643EB4E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AFBA6-F678-F825-3B66-0700A3C2C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967E-51ED-274D-B12B-06C70E15919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C4765-62F5-81D5-C3B1-1E1D0B8E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D844D-517C-7467-1B7C-4FE66B0DE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83C6-9663-B24B-B951-53128525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36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1C01B-5B2E-A12D-C501-134FD0AD2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B89B40-E427-7BF5-2426-A92387D659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516DA-3D33-CD94-8C8B-68B1FCEFD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967E-51ED-274D-B12B-06C70E15919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2FFE4-5D59-716E-A3F8-A603492F6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823DD-DA57-23FF-92B5-4733EC3F4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83C6-9663-B24B-B951-53128525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5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006AE-A91D-04F6-7BB3-C30A47234D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68E07-F29A-246C-4B2D-C985CAF32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7152F-1854-08AF-3B16-82B03413B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967E-51ED-274D-B12B-06C70E15919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BA1C0-B5DD-9560-7E04-1175A3804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D6B6B-3D4B-8C66-572A-D315483F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83C6-9663-B24B-B951-53128525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87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BEF28-15CC-F24A-093F-C774EFD25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2752F-A355-D981-FFBE-C84F4DCB7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DB973-84EA-54A4-5680-CBF7A431B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967E-51ED-274D-B12B-06C70E15919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1093E-2253-FDB2-8FB1-7CC4EB2DF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09EC4-9AF7-19EF-1A93-A47AD86D2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83C6-9663-B24B-B951-53128525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84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0DD0-4A97-8985-4015-982D7D81B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6425D-D23D-4A6D-51D0-1F72D363A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BE5BE-DA4D-CA2D-CD6A-BCE867264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967E-51ED-274D-B12B-06C70E15919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EC64A-E5F7-862D-73C1-0B1D0D23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518C0-B8A8-9815-C1E9-32AB70731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83C6-9663-B24B-B951-53128525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42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D6A38-1589-D9B6-76D1-8371F6EA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728E7-137E-5D1E-D87C-FD3A986399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C18C5E-D24B-07CD-7B71-8A3EBD329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F2ED2-C6A6-6196-2DE2-252F3CAB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967E-51ED-274D-B12B-06C70E15919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54876-8098-9785-3333-A6889F8B8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4B04D-E02F-4EBE-1025-CE1452EA3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83C6-9663-B24B-B951-53128525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55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46B8D-D966-048D-6EC4-E803F2A9B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453DA-228F-9554-EE37-DF7BF0FCE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C4881C-EA02-06E6-EC7D-11DACF62A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BF5AF-3014-191D-F280-5A94063E7C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FEA1B0-5E07-AD5C-5CA1-9C5826824E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73AB6D-6E18-FE6D-C32D-5F5E11608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967E-51ED-274D-B12B-06C70E15919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42FB93-6D07-D7C8-DAA1-DE8775CF6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258F8B-F608-78F4-C71C-E75438DB6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83C6-9663-B24B-B951-53128525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4F32C-11A8-FC8E-D31B-BE1CA1ABF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D00B59-B857-9AC6-334E-327A36198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967E-51ED-274D-B12B-06C70E15919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10765F-00E2-070A-2FFE-E75C39E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68298-6974-3B1F-F8FA-C802756C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83C6-9663-B24B-B951-53128525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1CDAE8-AA3C-55AE-5DDC-F3705799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967E-51ED-274D-B12B-06C70E15919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E5D1A-C5FF-C83A-6E15-A9312FA16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60CC2-BB90-EA9A-DA83-1E84E660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83C6-9663-B24B-B951-53128525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05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407FB-07D7-E4F1-B416-9E785DADD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0A73C-5C66-7C09-FBCD-3EF99B63C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5EB2A-14B5-9698-1E0B-4ADDFB4ED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555EB-E6F4-D7D3-95DC-98E8161B4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967E-51ED-274D-B12B-06C70E15919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0D138-128E-2CC4-3D33-0A9A59BA3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13EF9-8F10-53FB-A274-6E53622BE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83C6-9663-B24B-B951-53128525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3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75BBA-BFBD-30A0-6E38-8C83F3746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1ABA92-778F-09AC-9C42-61F0E7FCB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10EB5-EFFE-71B5-B140-FF5BD5355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6F1C0A-4B50-D4E6-3AAB-AC90BDA8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967E-51ED-274D-B12B-06C70E15919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ED6CF-83E5-3CBE-2D57-AC928646F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9123E-8DA1-BCF7-CBFF-BC4CF69C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83C6-9663-B24B-B951-53128525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7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D613BF-43E6-958D-D66F-B7AD81453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E5526-C834-710A-86FD-1781DF06C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89289-8459-A472-1E58-95D0373457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A967E-51ED-274D-B12B-06C70E15919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CEC94-41CC-955A-2EB6-39D9190D9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CD08E-FE70-23DF-C944-6B1593C6A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083C6-9663-B24B-B951-53128525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un shining through trees&#10;&#10;Description automatically generated">
            <a:extLst>
              <a:ext uri="{FF2B5EF4-FFF2-40B4-BE49-F238E27FC236}">
                <a16:creationId xmlns:a16="http://schemas.microsoft.com/office/drawing/2014/main" id="{9F8DE3E9-4C8F-A4EC-E524-E6C44E4B1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54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490465-64EA-DCD0-7D56-258B38AED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alking in the sun&#10;&#10;Description automatically generated with medium confidence">
            <a:extLst>
              <a:ext uri="{FF2B5EF4-FFF2-40B4-BE49-F238E27FC236}">
                <a16:creationId xmlns:a16="http://schemas.microsoft.com/office/drawing/2014/main" id="{7B0303E5-DD86-A8C1-2F41-CB197D3B8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4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74348C-7FFA-D458-2D5F-DD07CD61D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alking in the sun&#10;&#10;Description automatically generated">
            <a:extLst>
              <a:ext uri="{FF2B5EF4-FFF2-40B4-BE49-F238E27FC236}">
                <a16:creationId xmlns:a16="http://schemas.microsoft.com/office/drawing/2014/main" id="{8F7840F3-8ACF-1A72-2F08-7391CDB56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36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5D6898-7D8D-F5D5-4849-DAFACBFCF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alking on a dirt path&#10;&#10;Description automatically generated">
            <a:extLst>
              <a:ext uri="{FF2B5EF4-FFF2-40B4-BE49-F238E27FC236}">
                <a16:creationId xmlns:a16="http://schemas.microsoft.com/office/drawing/2014/main" id="{B3C8DF91-6D1C-6420-98AA-1C40CDDC5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19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7B8202-4E75-7313-C6A3-67DDA803B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alking on a path&#10;&#10;Description automatically generated with medium confidence">
            <a:extLst>
              <a:ext uri="{FF2B5EF4-FFF2-40B4-BE49-F238E27FC236}">
                <a16:creationId xmlns:a16="http://schemas.microsoft.com/office/drawing/2014/main" id="{674D8F0D-E1AC-68EE-C398-A0A99861A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70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0A9082-638A-232C-37D4-3262C1843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alking in the sun&#10;&#10;Description automatically generated">
            <a:extLst>
              <a:ext uri="{FF2B5EF4-FFF2-40B4-BE49-F238E27FC236}">
                <a16:creationId xmlns:a16="http://schemas.microsoft.com/office/drawing/2014/main" id="{3F4B3F83-FAD0-B890-C803-27C30C75D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43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066151-E269-E634-0AF9-8ED0102A6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alking in the sun&#10;&#10;Description automatically generated">
            <a:extLst>
              <a:ext uri="{FF2B5EF4-FFF2-40B4-BE49-F238E27FC236}">
                <a16:creationId xmlns:a16="http://schemas.microsoft.com/office/drawing/2014/main" id="{E3AC296F-E70C-6D4E-B66F-66EE6B7C23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58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35E825-C608-D2B4-8F64-25EF49CE8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ible&#10;&#10;Description automatically generated">
            <a:extLst>
              <a:ext uri="{FF2B5EF4-FFF2-40B4-BE49-F238E27FC236}">
                <a16:creationId xmlns:a16="http://schemas.microsoft.com/office/drawing/2014/main" id="{E382E31B-E92E-00C7-ECBC-67090EE6A0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00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russelld2310@gmail.com</dc:creator>
  <cp:lastModifiedBy>Danville church of Christ</cp:lastModifiedBy>
  <cp:revision>3</cp:revision>
  <dcterms:created xsi:type="dcterms:W3CDTF">2024-01-28T11:24:31Z</dcterms:created>
  <dcterms:modified xsi:type="dcterms:W3CDTF">2024-01-28T16:16:03Z</dcterms:modified>
</cp:coreProperties>
</file>