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33" r:id="rId2"/>
    <p:sldId id="334" r:id="rId3"/>
    <p:sldId id="335" r:id="rId4"/>
    <p:sldId id="336" r:id="rId5"/>
    <p:sldId id="337" r:id="rId6"/>
    <p:sldId id="338" r:id="rId7"/>
    <p:sldId id="339" r:id="rId8"/>
    <p:sldId id="340" r:id="rId9"/>
    <p:sldId id="341" r:id="rId10"/>
    <p:sldId id="342" r:id="rId11"/>
    <p:sldId id="343" r:id="rId12"/>
    <p:sldId id="344" r:id="rId13"/>
    <p:sldId id="345" r:id="rId14"/>
    <p:sldId id="346" r:id="rId15"/>
    <p:sldId id="347" r:id="rId16"/>
    <p:sldId id="348" r:id="rId17"/>
    <p:sldId id="349" r:id="rId18"/>
    <p:sldId id="350" r:id="rId19"/>
    <p:sldId id="351" r:id="rId20"/>
    <p:sldId id="352" r:id="rId21"/>
    <p:sldId id="353" r:id="rId22"/>
    <p:sldId id="354" r:id="rId23"/>
    <p:sldId id="355" r:id="rId24"/>
    <p:sldId id="356" r:id="rId25"/>
    <p:sldId id="357" r:id="rId26"/>
    <p:sldId id="358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35"/>
    <p:restoredTop sz="94694"/>
  </p:normalViewPr>
  <p:slideViewPr>
    <p:cSldViewPr snapToGrid="0">
      <p:cViewPr varScale="1">
        <p:scale>
          <a:sx n="27" d="100"/>
          <a:sy n="27" d="100"/>
        </p:scale>
        <p:origin x="66" y="9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20A65-5488-43FB-861D-3FB97A861ADB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3B33-B794-4A77-AA64-8B65DC575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22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20A65-5488-43FB-861D-3FB97A861ADB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3B33-B794-4A77-AA64-8B65DC575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5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20A65-5488-43FB-861D-3FB97A861ADB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3B33-B794-4A77-AA64-8B65DC575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904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20A65-5488-43FB-861D-3FB97A861ADB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3B33-B794-4A77-AA64-8B65DC575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711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20A65-5488-43FB-861D-3FB97A861ADB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3B33-B794-4A77-AA64-8B65DC575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125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20A65-5488-43FB-861D-3FB97A861ADB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3B33-B794-4A77-AA64-8B65DC575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629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20A65-5488-43FB-861D-3FB97A861ADB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3B33-B794-4A77-AA64-8B65DC575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672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20A65-5488-43FB-861D-3FB97A861ADB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3B33-B794-4A77-AA64-8B65DC575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23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20A65-5488-43FB-861D-3FB97A861ADB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3B33-B794-4A77-AA64-8B65DC575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065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20A65-5488-43FB-861D-3FB97A861ADB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3B33-B794-4A77-AA64-8B65DC575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655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20A65-5488-43FB-861D-3FB97A861ADB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3B33-B794-4A77-AA64-8B65DC575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093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020A65-5488-43FB-861D-3FB97A861ADB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13B33-B794-4A77-AA64-8B65DC575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94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 up of a book cover&#10;&#10;Description automatically generated">
            <a:extLst>
              <a:ext uri="{FF2B5EF4-FFF2-40B4-BE49-F238E27FC236}">
                <a16:creationId xmlns:a16="http://schemas.microsoft.com/office/drawing/2014/main" id="{264FA93D-2052-4197-EDAD-E73D1D56E0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647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atellite view of a valley&#10;&#10;Description automatically generated">
            <a:extLst>
              <a:ext uri="{FF2B5EF4-FFF2-40B4-BE49-F238E27FC236}">
                <a16:creationId xmlns:a16="http://schemas.microsoft.com/office/drawing/2014/main" id="{53BFE63C-6225-7623-FDFD-199765790B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" t="-1" r="5385" b="20"/>
          <a:stretch/>
        </p:blipFill>
        <p:spPr>
          <a:xfrm>
            <a:off x="703384" y="1282"/>
            <a:ext cx="10832123" cy="6856718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773275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map of a canyon&#10;&#10;Description automatically generated">
            <a:extLst>
              <a:ext uri="{FF2B5EF4-FFF2-40B4-BE49-F238E27FC236}">
                <a16:creationId xmlns:a16="http://schemas.microsoft.com/office/drawing/2014/main" id="{971AE025-290D-C96E-C717-01123DC676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" t="20" r="4231" b="-1"/>
          <a:stretch/>
        </p:blipFill>
        <p:spPr>
          <a:xfrm>
            <a:off x="492369" y="1282"/>
            <a:ext cx="11183816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715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iver running through a canyon&#10;&#10;Description automatically generated">
            <a:extLst>
              <a:ext uri="{FF2B5EF4-FFF2-40B4-BE49-F238E27FC236}">
                <a16:creationId xmlns:a16="http://schemas.microsoft.com/office/drawing/2014/main" id="{85447BBE-878A-7BAC-D7B4-C85AE07F7B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345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large canyon with a cloudy sky&#10;&#10;Description automatically generated">
            <a:extLst>
              <a:ext uri="{FF2B5EF4-FFF2-40B4-BE49-F238E27FC236}">
                <a16:creationId xmlns:a16="http://schemas.microsoft.com/office/drawing/2014/main" id="{5365E212-1E73-3C57-5743-D23B2568E4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1031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130A3A8D-D8A7-D36B-9ABB-9477062E10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8241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bible&#10;&#10;Description automatically generated">
            <a:extLst>
              <a:ext uri="{FF2B5EF4-FFF2-40B4-BE49-F238E27FC236}">
                <a16:creationId xmlns:a16="http://schemas.microsoft.com/office/drawing/2014/main" id="{2F07C2FC-6E4D-8FE9-E539-E5EF12998C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494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9138E1A4-F335-2CE2-7E02-BC58C70925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0274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F70B25CB-7D3C-38BF-DBEA-6C56D6EC36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0586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B2EF2EF1-9F45-9878-B4E8-32CA2FFDF2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681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bible&#10;&#10;Description automatically generated">
            <a:extLst>
              <a:ext uri="{FF2B5EF4-FFF2-40B4-BE49-F238E27FC236}">
                <a16:creationId xmlns:a16="http://schemas.microsoft.com/office/drawing/2014/main" id="{B9A12667-2B4A-2F24-7A6E-ECFF69A950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608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rown and white text&#10;&#10;Description automatically generated">
            <a:extLst>
              <a:ext uri="{FF2B5EF4-FFF2-40B4-BE49-F238E27FC236}">
                <a16:creationId xmlns:a16="http://schemas.microsoft.com/office/drawing/2014/main" id="{F38ABB69-3A98-E73D-E6A7-864C988336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18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book&#10;&#10;Description automatically generated">
            <a:extLst>
              <a:ext uri="{FF2B5EF4-FFF2-40B4-BE49-F238E27FC236}">
                <a16:creationId xmlns:a16="http://schemas.microsoft.com/office/drawing/2014/main" id="{951ED83A-0223-E05F-8863-D29CBF77B9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9211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book&#10;&#10;Description automatically generated">
            <a:extLst>
              <a:ext uri="{FF2B5EF4-FFF2-40B4-BE49-F238E27FC236}">
                <a16:creationId xmlns:a16="http://schemas.microsoft.com/office/drawing/2014/main" id="{78482F75-188D-B560-3433-9D31B9DEA7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931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landscape&#10;&#10;Description automatically generated">
            <a:extLst>
              <a:ext uri="{FF2B5EF4-FFF2-40B4-BE49-F238E27FC236}">
                <a16:creationId xmlns:a16="http://schemas.microsoft.com/office/drawing/2014/main" id="{388D2E89-16C7-7627-BAD1-06413D44E1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284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book&#10;&#10;Description automatically generated">
            <a:extLst>
              <a:ext uri="{FF2B5EF4-FFF2-40B4-BE49-F238E27FC236}">
                <a16:creationId xmlns:a16="http://schemas.microsoft.com/office/drawing/2014/main" id="{8ACB1BC4-2BA6-FE2A-5046-0305626429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4294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landscape&#10;&#10;Description automatically generated">
            <a:extLst>
              <a:ext uri="{FF2B5EF4-FFF2-40B4-BE49-F238E27FC236}">
                <a16:creationId xmlns:a16="http://schemas.microsoft.com/office/drawing/2014/main" id="{5DECFFAF-EB9E-AA62-59FB-AAFAC247E0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5674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landscape with text and mountains&#10;&#10;Description automatically generated with medium confidence">
            <a:extLst>
              <a:ext uri="{FF2B5EF4-FFF2-40B4-BE49-F238E27FC236}">
                <a16:creationId xmlns:a16="http://schemas.microsoft.com/office/drawing/2014/main" id="{EBEB2A27-8B80-E3B7-9E8B-E51B0DF3C0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6386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ue and white text on a blue background&#10;&#10;Description automatically generated with medium confidence">
            <a:extLst>
              <a:ext uri="{FF2B5EF4-FFF2-40B4-BE49-F238E27FC236}">
                <a16:creationId xmlns:a16="http://schemas.microsoft.com/office/drawing/2014/main" id="{2045A3A9-E20C-E798-B992-BB8396205B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52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landscape&#10;&#10;Description automatically generated">
            <a:extLst>
              <a:ext uri="{FF2B5EF4-FFF2-40B4-BE49-F238E27FC236}">
                <a16:creationId xmlns:a16="http://schemas.microsoft.com/office/drawing/2014/main" id="{9D0FFD08-ADEF-CE4A-95FE-6493F8B9AA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052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rown and white text&#10;&#10;Description automatically generated">
            <a:extLst>
              <a:ext uri="{FF2B5EF4-FFF2-40B4-BE49-F238E27FC236}">
                <a16:creationId xmlns:a16="http://schemas.microsoft.com/office/drawing/2014/main" id="{15895029-A234-4AB9-6E12-84C446DC95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933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landscape&#10;&#10;Description automatically generated">
            <a:extLst>
              <a:ext uri="{FF2B5EF4-FFF2-40B4-BE49-F238E27FC236}">
                <a16:creationId xmlns:a16="http://schemas.microsoft.com/office/drawing/2014/main" id="{F5D79FA4-536E-C3D6-15F7-B41C951722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553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bible&#10;&#10;Description automatically generated">
            <a:extLst>
              <a:ext uri="{FF2B5EF4-FFF2-40B4-BE49-F238E27FC236}">
                <a16:creationId xmlns:a16="http://schemas.microsoft.com/office/drawing/2014/main" id="{82DE3937-BD1B-34DA-26CF-10CC93EAA2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574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large canyon with a cloudy sky&#10;&#10;Description automatically generated">
            <a:extLst>
              <a:ext uri="{FF2B5EF4-FFF2-40B4-BE49-F238E27FC236}">
                <a16:creationId xmlns:a16="http://schemas.microsoft.com/office/drawing/2014/main" id="{97ABECEC-A493-498F-30D4-7D26A993CF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877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iver running through a canyon&#10;&#10;Description automatically generated">
            <a:extLst>
              <a:ext uri="{FF2B5EF4-FFF2-40B4-BE49-F238E27FC236}">
                <a16:creationId xmlns:a16="http://schemas.microsoft.com/office/drawing/2014/main" id="{A8F892C2-3CF1-846C-8B4E-1DC89B02DD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947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large canyon with trees&#10;&#10;Description automatically generated">
            <a:extLst>
              <a:ext uri="{FF2B5EF4-FFF2-40B4-BE49-F238E27FC236}">
                <a16:creationId xmlns:a16="http://schemas.microsoft.com/office/drawing/2014/main" id="{6CE50048-F80A-8415-4D39-E0449BDB8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6" b="22735"/>
          <a:stretch/>
        </p:blipFill>
        <p:spPr>
          <a:xfrm>
            <a:off x="20" y="1453662"/>
            <a:ext cx="12191980" cy="384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411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1433</TotalTime>
  <Words>0</Words>
  <Application>Microsoft Office PowerPoint</Application>
  <PresentationFormat>Widescreen</PresentationFormat>
  <Paragraphs>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Danville CoC</dc:creator>
  <cp:lastModifiedBy>Danville church of Christ</cp:lastModifiedBy>
  <cp:revision>9</cp:revision>
  <dcterms:created xsi:type="dcterms:W3CDTF">2024-01-03T19:15:00Z</dcterms:created>
  <dcterms:modified xsi:type="dcterms:W3CDTF">2024-01-07T16:19:19Z</dcterms:modified>
</cp:coreProperties>
</file>