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sldIdLst>
    <p:sldId id="381" r:id="rId2"/>
    <p:sldId id="382" r:id="rId3"/>
    <p:sldId id="383" r:id="rId4"/>
    <p:sldId id="384" r:id="rId5"/>
    <p:sldId id="385" r:id="rId6"/>
    <p:sldId id="386" r:id="rId7"/>
    <p:sldId id="387" r:id="rId8"/>
    <p:sldId id="38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1" autoAdjust="0"/>
    <p:restoredTop sz="96327"/>
  </p:normalViewPr>
  <p:slideViewPr>
    <p:cSldViewPr snapToGrid="0">
      <p:cViewPr varScale="1">
        <p:scale>
          <a:sx n="25" d="100"/>
          <a:sy n="25" d="100"/>
        </p:scale>
        <p:origin x="2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C686D-3415-8D47-A64A-3257782EE58B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1D44A-16BA-0542-ADA9-5E6A97989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6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E82A-F13C-7FF8-249A-037FDE7FD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480DE-6742-1518-159C-A4F8A3537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0FB9E-7D48-46CC-7A65-C3772069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4EA54-D054-EC77-A0BA-9DF51770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3FBCB-BFD4-7930-C7A9-C7538B2D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3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CE882-DE6E-889C-6053-6AC05889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FCA9A-121D-D805-18B6-38AADF71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3E21B-E657-4B7D-3975-EC35AE64A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E87DE-4883-36DE-6097-747DE0C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2E454-A2BC-A96C-D5BB-428DCACD2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97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DBAF8B-602E-5043-ECEB-6AB37C2031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242C8-727E-18BE-DCB9-176CDCE28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11158-A333-30F6-D813-1426ABB0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E4AB9-23AA-D689-0EDA-8EF24350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FB2F3-B4A7-F34C-E1A0-42192DB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1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74D8-897D-2245-5CFF-EEEDA498B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3C68A-83E3-1CD0-D608-34BB02EA0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D1D8-FAC6-7225-C0F2-2C181BBCB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22039-76B8-2F9D-2AC6-D05DE660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2A245-A9EE-1E36-E21D-D516FFB7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5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0244-3CB6-C55F-5C23-87D86A5DD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7500D-E824-1635-2724-BB9E2380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863DA-2549-FF20-CA01-E6AC668AD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D589B-13D4-6E14-0D01-D0697C82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81536-5499-16FC-B232-B99933A1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F1D2-5994-324C-BA6F-CDA5175B5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54E14-87EB-9B7E-9207-67C61FF65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5A8E6-F33D-EB8E-743A-3B6BA0822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9D896-AE2D-3D10-6F18-BEA6A5F5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A5ECA-4002-BE81-E18B-9598D9C6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AC3B-3D89-9DCC-517E-D5457A8D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8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19FF4-4371-2BB3-63CA-B3F1433A8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F8516-0541-5134-9D69-E50498E7D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ADF23-6F6C-79DD-60DF-C2B11465C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314EC4-EE76-5801-BB3D-C36FBB1A4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19C6D7-D804-FB14-ED1F-DD803DB95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D91C64-59B9-AABB-B364-6766A360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23D7D0-A598-9688-9FC9-2274C03C1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CED2A4-1CD8-8B9C-976F-FFB997EDE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6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BC00-5639-15A4-5E11-BBDD05431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CE280C-1B4E-4D28-DB81-100DA11F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7B7AD-4175-DBD1-C64B-6E64A972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40801-C3F7-92E6-7287-E43D2259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3363E-9D68-00F3-252F-5F6CC2A4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00AEF9-3C8B-E15D-3E6E-85D49A10E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A487C-935D-336B-6A30-A7F4711F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4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A1487-EBBD-3A3C-FED0-998448895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3F47D-6FA1-729B-F6FC-8E36EB04D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02ABE-F3CC-090A-4991-D6ABAE365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62F669-D6F9-0FB4-E977-6AA35721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45431-A623-C166-21B6-2E187CD96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DB910-F445-6B64-22A3-755926EE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1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408B-4328-DF1D-E07E-97C0D439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AEF276-E7DF-C9A9-FEE1-303C0E553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B5237-D158-6A06-8613-95E93FEBC5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5AA53-22AB-7F9E-C920-5FA00665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62309-797F-EEA0-A6E2-2F414446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6635F-77F7-29BA-31B5-C6E1BCB6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8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8E5758-FCCB-D829-03D6-751808C89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D87A5-9C1B-CCE4-7A4A-740B9B465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96E54-1CD1-B697-98A6-20838F093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52FFA-7414-E044-877E-2A970D377EB6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813A6-95C9-DFEE-95F2-68F19C68B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8A067-9079-AAE3-B626-4EC6A4DAC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3EEAA-FEBB-B749-BD47-E659D9789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8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overlay&#10;&#10;Description automatically generated">
            <a:extLst>
              <a:ext uri="{FF2B5EF4-FFF2-40B4-BE49-F238E27FC236}">
                <a16:creationId xmlns:a16="http://schemas.microsoft.com/office/drawing/2014/main" id="{B5C8A99F-33C9-ECF9-F4BA-4501FE024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4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white sign with text&#10;&#10;Description automatically generated">
            <a:extLst>
              <a:ext uri="{FF2B5EF4-FFF2-40B4-BE49-F238E27FC236}">
                <a16:creationId xmlns:a16="http://schemas.microsoft.com/office/drawing/2014/main" id="{4AEBFE77-F11E-0539-01F3-1D0830F6A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27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and a black and white sign&#10;&#10;Description automatically generated">
            <a:extLst>
              <a:ext uri="{FF2B5EF4-FFF2-40B4-BE49-F238E27FC236}">
                <a16:creationId xmlns:a16="http://schemas.microsoft.com/office/drawing/2014/main" id="{A3DCA0AB-F5BE-5520-41E9-AD26A2EA71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3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and a building&#10;&#10;Description automatically generated with medium confidence">
            <a:extLst>
              <a:ext uri="{FF2B5EF4-FFF2-40B4-BE49-F238E27FC236}">
                <a16:creationId xmlns:a16="http://schemas.microsoft.com/office/drawing/2014/main" id="{C6C3F192-A945-27F3-6DFA-E0834DE11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and 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021DC8E5-88A6-C9E2-56A1-FAFFD8140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6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white sign with text&#10;&#10;Description automatically generated">
            <a:extLst>
              <a:ext uri="{FF2B5EF4-FFF2-40B4-BE49-F238E27FC236}">
                <a16:creationId xmlns:a16="http://schemas.microsoft.com/office/drawing/2014/main" id="{0DCA349C-1145-4D00-382B-C95229FDA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0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white sign with text&#10;&#10;Description automatically generated">
            <a:extLst>
              <a:ext uri="{FF2B5EF4-FFF2-40B4-BE49-F238E27FC236}">
                <a16:creationId xmlns:a16="http://schemas.microsoft.com/office/drawing/2014/main" id="{7AD12843-0488-6550-3FC6-AAD77870E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75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mparison of a bible verse&#10;&#10;Description automatically generated with medium confidence">
            <a:extLst>
              <a:ext uri="{FF2B5EF4-FFF2-40B4-BE49-F238E27FC236}">
                <a16:creationId xmlns:a16="http://schemas.microsoft.com/office/drawing/2014/main" id="{1C602D19-FA63-663A-9D26-BEB35010C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79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{479B2AD6-13BC-E14C-A143-7FFB76683350}tf10001119</Template>
  <TotalTime>1262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5</cp:revision>
  <dcterms:created xsi:type="dcterms:W3CDTF">2023-10-04T17:37:13Z</dcterms:created>
  <dcterms:modified xsi:type="dcterms:W3CDTF">2023-10-08T15:21:42Z</dcterms:modified>
</cp:coreProperties>
</file>