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2" d="100"/>
          <a:sy n="32" d="100"/>
        </p:scale>
        <p:origin x="5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7534-D270-844A-A374-0586B76BD97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BA55-F2B6-9643-B157-37DC93B5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A2BA-019F-4D8C-9A15-D3EBFBFFB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F4660-2452-41D7-B8F5-B233011DE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4F64-0FDA-4EE9-A780-ACED73B0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C4FD-4442-4FA7-AEBA-6CBC227E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C1437-450F-406F-8E80-9EBD66C9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8B4B-E485-4FE6-A87D-631A8CD4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A9B98-4029-4EA0-9B52-EC953928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3799E-5EE5-463D-BB94-5689BA4A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FB10-806F-41EB-BB7E-953F87FC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1BDE0-3BCC-4275-BD99-BF7BA373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33D1E-77BD-4F10-89DC-1C1B9085D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98E7B-D40C-4753-8298-20B868648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DB524-F19D-45AB-B1D0-5C5FCD0A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4D401-62BE-40AD-A5B3-5EA243CB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9175-9D69-4EF8-ABBC-EBB2C8E5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E188-734C-445F-BF76-FF94E988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E046-65EE-42AD-B863-7ED3FF1A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A87CC-3CA0-43E0-B0E5-97282EFF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9CCF-5EB7-4EF8-8F62-F2A0036E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1302-A584-4100-830F-6234166C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92EF-8EB0-4624-B201-DA4F5792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C8BC8-19EE-48F9-B13A-341E6054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ED3E-0402-4F34-8313-B4DF21D0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8204-51A1-47BC-B4FD-BD775FF8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C7C22-0AC4-4ACC-AE86-43FFDDAA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3A2-009B-4B3A-96A2-91C09CB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5EE3-89BD-4491-80C7-102BDFC15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D5FD2-DF19-4334-AF86-97F665BCB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89B5F-E193-4427-9A4D-A3DDBA1D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2331A-6140-4410-A226-D77E0D0A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77B16-24F4-48E2-844D-DC46CA71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CF0E-7E2A-4E9B-AE1C-3741F620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3C63-DD4C-4A82-9550-3869FCE6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10371-1143-490C-A61C-EA949E28B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D787A-EEE7-40C6-9DCC-67395E71A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8B53D-8EA1-44D0-B58C-898E2A256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411E4-D943-467A-85C8-6DE1BB89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CDECD-EC6C-4311-9347-5DDD795A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75C68-178A-4E3A-BDBC-BA0F60D4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45B6-E15C-4578-835B-3DEACEA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A00A-9D37-4C90-8E65-BD3FC647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8CEFC-5176-4967-8F7E-13B395BF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F687A-A890-4C81-A4AE-BC9DB000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0B617-07F3-4A1D-940C-5CFBFF1A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2DCD6-AD62-42B7-AF0A-70371017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D337-6CA6-497D-902F-947A5839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84A0-7A6F-47E2-B0F7-53A04BD1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B2C55-9385-4FE2-9828-BBF63D6FA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9ED3C-A4FD-4289-BB9F-5257BA29A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6530F-72AB-4826-974E-CE78EA0A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F039A-FFB1-45B8-A8A6-84FC1961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7B26-FB01-4C4C-853C-73635E54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7494-414B-4829-BA4B-20D8B429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C744C-E572-428E-8EE6-DA8AB394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09AB6-432E-4DC5-A720-5D59156F4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63379-66EC-4673-8561-BC465EA2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978CD-91D4-4740-888E-7991F57C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29D81-F2F9-44F7-83E3-1ACEFE43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93E07-07EE-469F-9EDB-F3D8EB14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B204C-BBD3-460C-8531-84F48AE3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07D8-71DD-4B6F-A906-87C08588F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8C6D-73F3-43D3-AAA6-2F4D29D6DA1B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BEEB2-59A6-47A5-B8AD-FB29ED084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BC649-6692-4D55-8376-CDCC3F7DD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A78E-78FF-4E70-83FB-EEAABDD0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 with medium confidence">
            <a:extLst>
              <a:ext uri="{FF2B5EF4-FFF2-40B4-BE49-F238E27FC236}">
                <a16:creationId xmlns:a16="http://schemas.microsoft.com/office/drawing/2014/main" id="{68C0C3FA-841B-63E7-4491-4A259A8DF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ible&#10;&#10;Description automatically generated">
            <a:extLst>
              <a:ext uri="{FF2B5EF4-FFF2-40B4-BE49-F238E27FC236}">
                <a16:creationId xmlns:a16="http://schemas.microsoft.com/office/drawing/2014/main" id="{CF042A2E-995A-B11A-0BE6-6F5B287A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 with medium confidence">
            <a:extLst>
              <a:ext uri="{FF2B5EF4-FFF2-40B4-BE49-F238E27FC236}">
                <a16:creationId xmlns:a16="http://schemas.microsoft.com/office/drawing/2014/main" id="{3D8A3BE8-D1D7-5455-B920-17561DE4C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a red heart and text&#10;&#10;Description automatically generated with medium confidence">
            <a:extLst>
              <a:ext uri="{FF2B5EF4-FFF2-40B4-BE49-F238E27FC236}">
                <a16:creationId xmlns:a16="http://schemas.microsoft.com/office/drawing/2014/main" id="{90735C8F-7BDB-638A-D5A2-7439BDF3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1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heart made of ropes&#10;&#10;Description automatically generated">
            <a:extLst>
              <a:ext uri="{FF2B5EF4-FFF2-40B4-BE49-F238E27FC236}">
                <a16:creationId xmlns:a16="http://schemas.microsoft.com/office/drawing/2014/main" id="{4CEF3923-E137-1028-213B-3FA1F4270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lorful ropes with text&#10;&#10;Description automatically generated">
            <a:extLst>
              <a:ext uri="{FF2B5EF4-FFF2-40B4-BE49-F238E27FC236}">
                <a16:creationId xmlns:a16="http://schemas.microsoft.com/office/drawing/2014/main" id="{5C5EF297-FEA6-53CB-2FC4-82635DD0D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lorful ropes with text&#10;&#10;Description automatically generated">
            <a:extLst>
              <a:ext uri="{FF2B5EF4-FFF2-40B4-BE49-F238E27FC236}">
                <a16:creationId xmlns:a16="http://schemas.microsoft.com/office/drawing/2014/main" id="{8E4102DC-EFE7-BB04-1941-651D7EF1F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olorful ropes with text&#10;&#10;Description automatically generated">
            <a:extLst>
              <a:ext uri="{FF2B5EF4-FFF2-40B4-BE49-F238E27FC236}">
                <a16:creationId xmlns:a16="http://schemas.microsoft.com/office/drawing/2014/main" id="{0B25666B-07AA-C3C4-5ED3-19CCD2B1F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01F02F1F-EF6D-E159-1DEB-E64E3547A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F3DD88A8-E361-1FAD-185C-18DE0F34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6</cp:revision>
  <dcterms:created xsi:type="dcterms:W3CDTF">2023-09-15T14:37:16Z</dcterms:created>
  <dcterms:modified xsi:type="dcterms:W3CDTF">2023-09-17T14:14:22Z</dcterms:modified>
</cp:coreProperties>
</file>