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93"/>
    <p:restoredTop sz="96327"/>
  </p:normalViewPr>
  <p:slideViewPr>
    <p:cSldViewPr snapToGrid="0">
      <p:cViewPr varScale="1">
        <p:scale>
          <a:sx n="31" d="100"/>
          <a:sy n="31" d="100"/>
        </p:scale>
        <p:origin x="84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6404A-6525-9047-BABA-475452F9D28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79DA1-8235-B845-B237-FB9F10AE9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0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32D03-FF45-F5F1-5EC2-749D4E2CD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0614E-5975-0CF3-2513-6E9B7732C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29E44-1C6F-2EDD-A134-8EBDB91B2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4A8C-1BDA-E241-AB3C-398E366B52C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FCCD5-524F-51F4-14AB-5471A255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A98E2-8D51-EAE2-8052-6DAC4254E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58B-35EB-B843-91AC-1081AD83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0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84FB3-5598-DE74-0800-13160476B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8508B-5201-A79F-A1A0-4D29EB99C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C2B20-FE46-CD53-38DF-452AA91B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4A8C-1BDA-E241-AB3C-398E366B52C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55D7D-42E5-B224-93C7-10872E83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53F32-A3B1-4890-BC96-967E43B5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58B-35EB-B843-91AC-1081AD83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0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3F56E-3556-42AD-5FE0-E400E2028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02D50-06D4-E570-C528-CD685F7C2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0C723-7B4E-3FFF-B6FA-2DB5D981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4A8C-1BDA-E241-AB3C-398E366B52C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BC3A6-32CC-027F-6279-A9353A7C4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821EF-560F-439C-C518-432E2B84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58B-35EB-B843-91AC-1081AD83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8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F447-8AE3-794E-CB03-4FB38DB41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51E2E-8B0C-2C82-B7B4-5ABDEDB67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77F7D-DD3E-8B62-6917-4CDDC9C96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4A8C-1BDA-E241-AB3C-398E366B52C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632B7-C406-B13D-59CB-00F6F579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C982F-ECF2-9970-E7BF-46855FBF5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58B-35EB-B843-91AC-1081AD83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0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83F1-F650-2516-3D97-506F51F25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8F4DB-939C-F117-68B5-363E11059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C19D3-B79F-A0EC-FBEB-D5FE0B90A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4A8C-1BDA-E241-AB3C-398E366B52C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47040-3629-1278-ADF3-14C5645A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2AF5F-AC9F-83C8-FE1D-96A16753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58B-35EB-B843-91AC-1081AD83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0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4B306-FE5E-36DD-F01E-BD2E053E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63919-8A7A-5A0A-D450-C11A5EC1B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3C538-E39D-85B7-BCD0-40329862D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A3F56-3F32-F3C8-9335-7DB59BC9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4A8C-1BDA-E241-AB3C-398E366B52C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7C3C7-6121-36BE-D62C-C84506E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05E64-3399-8ACB-B1D1-B4BD4BCA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58B-35EB-B843-91AC-1081AD83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4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2E60-0A04-C2AA-1332-D7A7595F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7BEE6-B5CE-1E36-C447-D455073ED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E488D-6A8E-A110-9EC9-4319DD895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B4600-97B5-8554-9FC2-E019C42CD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0D671E-BE88-8EC1-009D-DC3FA3B20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C6D7FB-848B-ACB0-5A0B-4FD11A1F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4A8C-1BDA-E241-AB3C-398E366B52C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FE2059-B619-803B-50BA-AD0CCF59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14BA75-DBFE-49D5-C72B-5C21B074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58B-35EB-B843-91AC-1081AD83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4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7CF5F-C4B1-6857-7502-A13B3DF0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95347-D585-9D65-8A3B-27FCC27AB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4A8C-1BDA-E241-AB3C-398E366B52C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FF39BF-61EB-D2EF-0EFA-DDCAE75B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85EDD-AFED-F727-2584-5E44AD5B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58B-35EB-B843-91AC-1081AD83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9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8D9281-EDDD-9386-B04A-9E451C678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4A8C-1BDA-E241-AB3C-398E366B52C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8961A8-C936-215E-4C17-081B19F4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58906-5123-D20A-A95B-2B004A9C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58B-35EB-B843-91AC-1081AD83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6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938F-B32E-D7E1-7F43-079CA5D1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7A733-4EB0-0A8F-66E1-5A37F9D37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26794-8F8A-93BD-019F-28BC067A8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EB09A-7C69-3591-5A53-1AAADFA42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4A8C-1BDA-E241-AB3C-398E366B52C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EB91F-DE30-4EBF-3B03-674CF454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52EA1-6C92-6252-6B3B-FBCF8678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58B-35EB-B843-91AC-1081AD83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1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0A99F-60D5-1115-F3D7-7F88C277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0BF108-3E92-0D70-2231-760F48514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63B1A-9921-C01C-3B2D-643B54E5F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E0EB5-34E6-54AD-3B74-A5B304E7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4A8C-1BDA-E241-AB3C-398E366B52C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1920F-0400-2CD4-6B8C-22741010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E26DB-1B36-3770-ACBA-661BE7097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58B-35EB-B843-91AC-1081AD83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5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54EF77-FDDE-9305-2618-7A668B18F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FE1CC-B521-F7C8-C521-32C0ED3AB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28E09-2AC1-01F2-D0EB-E65A9DDEF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24A8C-1BDA-E241-AB3C-398E366B52C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24B4D-E4FB-61AF-259E-5493428CA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2B75B-D118-6C33-9018-1D9D2F44A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7458B-35EB-B843-91AC-1081AD83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1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eart shaped rope with text&#10;&#10;Description automatically generated">
            <a:extLst>
              <a:ext uri="{FF2B5EF4-FFF2-40B4-BE49-F238E27FC236}">
                <a16:creationId xmlns:a16="http://schemas.microsoft.com/office/drawing/2014/main" id="{9102B252-C1EA-1B97-BCB6-A83BEB84B3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10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iagram of a string&#10;&#10;Description automatically generated">
            <a:extLst>
              <a:ext uri="{FF2B5EF4-FFF2-40B4-BE49-F238E27FC236}">
                <a16:creationId xmlns:a16="http://schemas.microsoft.com/office/drawing/2014/main" id="{1A4CA465-347E-DEDA-09CB-A09B10DC7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0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bible&#10;&#10;Description automatically generated">
            <a:extLst>
              <a:ext uri="{FF2B5EF4-FFF2-40B4-BE49-F238E27FC236}">
                <a16:creationId xmlns:a16="http://schemas.microsoft.com/office/drawing/2014/main" id="{F1B2ECB4-153B-4785-1DD0-569AD20AD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4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eart shaped rope with text&#10;&#10;Description automatically generated">
            <a:extLst>
              <a:ext uri="{FF2B5EF4-FFF2-40B4-BE49-F238E27FC236}">
                <a16:creationId xmlns:a16="http://schemas.microsoft.com/office/drawing/2014/main" id="{F2D9D0D2-3771-20AC-5798-E93951890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7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eart shaped knot made of colorful ropes&#10;&#10;Description automatically generated">
            <a:extLst>
              <a:ext uri="{FF2B5EF4-FFF2-40B4-BE49-F238E27FC236}">
                <a16:creationId xmlns:a16="http://schemas.microsoft.com/office/drawing/2014/main" id="{C0815353-4DE4-E452-41D2-7C51F0102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1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eart shaped knot made of colorful ropes&#10;&#10;Description automatically generated">
            <a:extLst>
              <a:ext uri="{FF2B5EF4-FFF2-40B4-BE49-F238E27FC236}">
                <a16:creationId xmlns:a16="http://schemas.microsoft.com/office/drawing/2014/main" id="{5631D869-10BC-7703-1EF4-8EBCE9923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4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eart shaped rope with text&#10;&#10;Description automatically generated">
            <a:extLst>
              <a:ext uri="{FF2B5EF4-FFF2-40B4-BE49-F238E27FC236}">
                <a16:creationId xmlns:a16="http://schemas.microsoft.com/office/drawing/2014/main" id="{22CBBE36-7586-AD9F-0429-411ED9883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9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heart made of colorful ropes&#10;&#10;Description automatically generated">
            <a:extLst>
              <a:ext uri="{FF2B5EF4-FFF2-40B4-BE49-F238E27FC236}">
                <a16:creationId xmlns:a16="http://schemas.microsoft.com/office/drawing/2014/main" id="{35CD7FCF-3CAB-66E1-91B7-6E955F4BC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6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eart shaped rope with a word in the middle&#10;&#10;Description automatically generated">
            <a:extLst>
              <a:ext uri="{FF2B5EF4-FFF2-40B4-BE49-F238E27FC236}">
                <a16:creationId xmlns:a16="http://schemas.microsoft.com/office/drawing/2014/main" id="{491AF675-33CE-382A-F90A-DD46784A3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90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tring&#10;&#10;Description automatically generated">
            <a:extLst>
              <a:ext uri="{FF2B5EF4-FFF2-40B4-BE49-F238E27FC236}">
                <a16:creationId xmlns:a16="http://schemas.microsoft.com/office/drawing/2014/main" id="{CFA331FC-0450-0AA7-4C9F-919F7E94D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67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diagram&#10;&#10;Description automatically generated">
            <a:extLst>
              <a:ext uri="{FF2B5EF4-FFF2-40B4-BE49-F238E27FC236}">
                <a16:creationId xmlns:a16="http://schemas.microsoft.com/office/drawing/2014/main" id="{B78B318E-E022-B17E-C873-785A15B64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41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4055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russelld2310@gmail.com</dc:creator>
  <cp:lastModifiedBy>Danville church of Christ</cp:lastModifiedBy>
  <cp:revision>6</cp:revision>
  <dcterms:created xsi:type="dcterms:W3CDTF">2023-07-20T18:37:15Z</dcterms:created>
  <dcterms:modified xsi:type="dcterms:W3CDTF">2023-07-23T14:18:53Z</dcterms:modified>
</cp:coreProperties>
</file>