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kq5pDzJL9lZ1GxpfU0zxdWJ53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54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5" descr="A hammock on a bea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4" descr="A text on a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5" descr="A text on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16" descr="A close-up of a bi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6" descr="A hammock between trees on a beach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7" descr="A hammock between two tre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8" descr="A text on a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9" descr="A text on a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0" descr="A text on a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1" descr="A hammock between two tre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2" descr="A hammock between two tre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3" descr="A text over a hammoc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Widescreen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russelld2310@gmail.com</dc:creator>
  <cp:lastModifiedBy>Danville church of Christ</cp:lastModifiedBy>
  <cp:revision>3</cp:revision>
  <dcterms:created xsi:type="dcterms:W3CDTF">2023-07-09T01:13:27Z</dcterms:created>
  <dcterms:modified xsi:type="dcterms:W3CDTF">2023-07-09T14:14:07Z</dcterms:modified>
</cp:coreProperties>
</file>