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48" y="77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5F8F3-939E-4EDB-B5BA-3B69F84D1FB1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7655E-AB44-4D55-8DD7-E27F9EFFE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45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83338-EAF4-4BA0-AD33-AA8116AF84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0A39-6A3D-4AED-B250-BD2A06F77005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A986-E2BF-46A1-B76D-5B4736B0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ssion-of-The-Christ-pictures"/>
          <p:cNvPicPr>
            <a:picLocks noChangeAspect="1" noChangeArrowheads="1"/>
          </p:cNvPicPr>
          <p:nvPr/>
        </p:nvPicPr>
        <p:blipFill>
          <a:blip r:embed="rId2" cstate="print"/>
          <a:srcRect t="20746" b="28278"/>
          <a:stretch>
            <a:fillRect/>
          </a:stretch>
        </p:blipFill>
        <p:spPr bwMode="auto">
          <a:xfrm>
            <a:off x="0" y="920353"/>
            <a:ext cx="9144000" cy="26229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5715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The 3 Crosses of Calvary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4600" y="3657600"/>
            <a:ext cx="4572000" cy="14859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DA560C"/>
                </a:solidFill>
              </a:rPr>
              <a:t>Mark 15:27-32</a:t>
            </a:r>
          </a:p>
          <a:p>
            <a:r>
              <a:rPr lang="en-US" b="1" dirty="0">
                <a:solidFill>
                  <a:srgbClr val="DA560C"/>
                </a:solidFill>
              </a:rPr>
              <a:t>Matthew 27:38-44</a:t>
            </a:r>
          </a:p>
          <a:p>
            <a:r>
              <a:rPr lang="en-US" b="1" dirty="0">
                <a:solidFill>
                  <a:srgbClr val="DA560C"/>
                </a:solidFill>
              </a:rPr>
              <a:t>Luke 23:32-33</a:t>
            </a:r>
            <a:r>
              <a:rPr lang="en-US" b="1">
                <a:solidFill>
                  <a:srgbClr val="DA560C"/>
                </a:solidFill>
              </a:rPr>
              <a:t>, 39-43</a:t>
            </a:r>
            <a:endParaRPr lang="en-US" b="1" dirty="0">
              <a:solidFill>
                <a:srgbClr val="DA560C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ssion-of-The-Christ-pictures"/>
          <p:cNvPicPr>
            <a:picLocks noChangeAspect="1" noChangeArrowheads="1"/>
          </p:cNvPicPr>
          <p:nvPr/>
        </p:nvPicPr>
        <p:blipFill>
          <a:blip r:embed="rId2" cstate="print"/>
          <a:srcRect t="20746" b="28278"/>
          <a:stretch>
            <a:fillRect/>
          </a:stretch>
        </p:blipFill>
        <p:spPr bwMode="auto">
          <a:xfrm>
            <a:off x="0" y="914400"/>
            <a:ext cx="9144000" cy="26229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-9525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The 3 Crosses of Calvary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3600450"/>
            <a:ext cx="8763000" cy="14859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/>
              <a:t> A Thief – A Taker,  A Criminal, Selfish, Rom.3:10, 23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 Uncaring, Carnally Minded, Proud, Bitter, Lk.23:39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 No Fear of God, Unbelief, The Ugliness of Sin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A Man Dying </a:t>
            </a:r>
            <a:r>
              <a:rPr lang="en-US" sz="2800" b="1" u="sng" dirty="0">
                <a:solidFill>
                  <a:srgbClr val="C00000"/>
                </a:solidFill>
              </a:rPr>
              <a:t>IN</a:t>
            </a:r>
            <a:r>
              <a:rPr lang="en-US" sz="2800" b="1" dirty="0"/>
              <a:t> Sin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3815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The Cross of Rebellion</a:t>
            </a:r>
          </a:p>
          <a:p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ssion-of-The-Christ-pictures"/>
          <p:cNvPicPr>
            <a:picLocks noChangeAspect="1" noChangeArrowheads="1"/>
          </p:cNvPicPr>
          <p:nvPr/>
        </p:nvPicPr>
        <p:blipFill>
          <a:blip r:embed="rId2" cstate="print"/>
          <a:srcRect t="20746" b="28278"/>
          <a:stretch>
            <a:fillRect/>
          </a:stretch>
        </p:blipFill>
        <p:spPr bwMode="auto">
          <a:xfrm>
            <a:off x="0" y="914400"/>
            <a:ext cx="9144000" cy="26229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-9525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The 3 Crosses of Calvary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619500"/>
            <a:ext cx="8763000" cy="154305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Pain &amp; Suffering Woke Him Up, Humbled Himself, Accept Guilt, Ps.119:67,71</a:t>
            </a:r>
          </a:p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Justice For Their Sins, Lk.23:41, Fear God, Lk.23:40</a:t>
            </a:r>
          </a:p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Faith, Confessed The Lord</a:t>
            </a:r>
          </a:p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With A Broken and Contrite Heart He Repented, Ps.51:16-17</a:t>
            </a:r>
          </a:p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 Man Died </a:t>
            </a:r>
            <a:r>
              <a:rPr lang="en-US" sz="2400" b="1" u="sng" dirty="0">
                <a:solidFill>
                  <a:srgbClr val="C00000"/>
                </a:solidFill>
                <a:latin typeface="Arial Narrow" pitchFamily="34" charset="0"/>
              </a:rPr>
              <a:t>TO</a:t>
            </a: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 Sin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3815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The Cross of Rebellion</a:t>
            </a:r>
          </a:p>
          <a:p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3815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The Cross of Repentance</a:t>
            </a:r>
          </a:p>
          <a:p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ssion-of-The-Christ-pictures"/>
          <p:cNvPicPr>
            <a:picLocks noChangeAspect="1" noChangeArrowheads="1"/>
          </p:cNvPicPr>
          <p:nvPr/>
        </p:nvPicPr>
        <p:blipFill>
          <a:blip r:embed="rId2" cstate="print"/>
          <a:srcRect t="20746" b="28278"/>
          <a:stretch>
            <a:fillRect/>
          </a:stretch>
        </p:blipFill>
        <p:spPr bwMode="auto">
          <a:xfrm>
            <a:off x="0" y="914400"/>
            <a:ext cx="9144000" cy="26229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-9525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The 3 Crosses of Calvary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3600450"/>
            <a:ext cx="9067800" cy="154305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The Great Sacrifice for Our Sin, 1 Pet.3:18, 2 Cor.5:21</a:t>
            </a:r>
          </a:p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Divine Mercy, Love, Kindness, Grace, Compassion, Jn.3:16, Eph.2:3-8</a:t>
            </a:r>
          </a:p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Unselfish, Thought About Others, Lk.23:34, 43, Jn.19:26-27</a:t>
            </a:r>
          </a:p>
          <a:p>
            <a:pPr lvl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A Man Dying </a:t>
            </a:r>
            <a:r>
              <a:rPr lang="en-US" sz="2400" b="1" u="sng" dirty="0">
                <a:latin typeface="Arial Narrow" pitchFamily="34" charset="0"/>
              </a:rPr>
              <a:t>FOR</a:t>
            </a: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 Sin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1435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The Cross of Rebellion</a:t>
            </a:r>
          </a:p>
          <a:p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3815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The Cross of Repentance</a:t>
            </a:r>
          </a:p>
          <a:p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14350"/>
            <a:ext cx="3124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C00000"/>
                </a:solidFill>
                <a:latin typeface="Arial Narrow" pitchFamily="34" charset="0"/>
              </a:rPr>
              <a:t>The Cross of Redemption</a:t>
            </a:r>
          </a:p>
          <a:p>
            <a:endParaRPr lang="en-US" sz="23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5977"/>
            <a:ext cx="8229600" cy="7429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Will You Die to Sin?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610600" cy="4171950"/>
          </a:xfrm>
        </p:spPr>
        <p:txBody>
          <a:bodyPr>
            <a:normAutofit fontScale="85000" lnSpcReduction="10000"/>
          </a:bodyPr>
          <a:lstStyle/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</a:rPr>
              <a:t>Hear the Gospel of Christ,  </a:t>
            </a:r>
            <a:r>
              <a:rPr lang="en-US" sz="2800" b="1" dirty="0">
                <a:solidFill>
                  <a:schemeClr val="tx2"/>
                </a:solidFill>
              </a:rPr>
              <a:t>Acts 18:8</a:t>
            </a:r>
            <a:endParaRPr lang="en-US" sz="1800" b="1" dirty="0">
              <a:solidFill>
                <a:schemeClr val="tx2"/>
              </a:solidFill>
            </a:endParaRP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</a:rPr>
              <a:t>Believe in Jesus Christ,   </a:t>
            </a:r>
            <a:r>
              <a:rPr lang="en-US" sz="2800" b="1" dirty="0">
                <a:solidFill>
                  <a:schemeClr val="tx2"/>
                </a:solidFill>
              </a:rPr>
              <a:t>Acts 16:31</a:t>
            </a:r>
            <a:endParaRPr lang="en-US" sz="1000" b="1" dirty="0">
              <a:solidFill>
                <a:schemeClr val="tx2"/>
              </a:solidFill>
            </a:endParaRP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</a:rPr>
              <a:t>Repent and Turn to God</a:t>
            </a:r>
            <a:r>
              <a:rPr lang="en-US" sz="2800" b="1" dirty="0">
                <a:solidFill>
                  <a:srgbClr val="C00000"/>
                </a:solidFill>
              </a:rPr>
              <a:t>,  </a:t>
            </a:r>
            <a:r>
              <a:rPr lang="en-US" sz="2800" b="1" dirty="0">
                <a:solidFill>
                  <a:schemeClr val="tx2"/>
                </a:solidFill>
              </a:rPr>
              <a:t>Luke 24:47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</a:rPr>
              <a:t>Confess Jesus Before Men</a:t>
            </a:r>
            <a:r>
              <a:rPr lang="en-US" sz="2800" b="1">
                <a:solidFill>
                  <a:srgbClr val="C00000"/>
                </a:solidFill>
              </a:rPr>
              <a:t>,  </a:t>
            </a:r>
            <a:r>
              <a:rPr lang="en-US" sz="2800" b="1">
                <a:solidFill>
                  <a:schemeClr val="tx2"/>
                </a:solidFill>
              </a:rPr>
              <a:t>Matt.10:32</a:t>
            </a:r>
            <a:endParaRPr lang="en-US" sz="2800" b="1" dirty="0">
              <a:solidFill>
                <a:schemeClr val="tx2"/>
              </a:solidFill>
            </a:endParaRP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C00000"/>
                </a:solidFill>
              </a:rPr>
              <a:t>Be Baptized For Forgiveness</a:t>
            </a:r>
            <a:r>
              <a:rPr lang="en-US" sz="2800" b="1" dirty="0">
                <a:solidFill>
                  <a:srgbClr val="C00000"/>
                </a:solidFill>
              </a:rPr>
              <a:t>,  </a:t>
            </a:r>
            <a:r>
              <a:rPr lang="en-US" sz="2800" b="1" dirty="0">
                <a:solidFill>
                  <a:schemeClr val="tx2"/>
                </a:solidFill>
              </a:rPr>
              <a:t>Acts 2:38</a:t>
            </a:r>
          </a:p>
          <a:p>
            <a:pPr marL="609600" indent="-609600" fontAlgn="auto">
              <a:spcAft>
                <a:spcPts val="0"/>
              </a:spcAft>
              <a:buSzPct val="95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     ---------------------------------------</a:t>
            </a:r>
          </a:p>
          <a:p>
            <a:pPr marL="609600" indent="-609600" fontAlgn="auto"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rgbClr val="002060"/>
                </a:solidFill>
              </a:rPr>
              <a:t>Cleave Unto The Lord, 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Acts 11:23</a:t>
            </a:r>
            <a:endParaRPr lang="en-US" sz="3600" b="1" dirty="0">
              <a:solidFill>
                <a:srgbClr val="FF0000"/>
              </a:solidFill>
            </a:endParaRPr>
          </a:p>
          <a:p>
            <a:pPr marL="609600" indent="-609600" fontAlgn="auto"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3400" b="1" dirty="0">
                <a:solidFill>
                  <a:srgbClr val="002060"/>
                </a:solidFill>
              </a:rPr>
              <a:t>If Err From The Truth: Repent &amp; Pray God  </a:t>
            </a:r>
            <a:r>
              <a:rPr lang="en-US" sz="2800" b="1" dirty="0">
                <a:solidFill>
                  <a:srgbClr val="FF0000"/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272</Words>
  <Application>Microsoft Office PowerPoint</Application>
  <PresentationFormat>On-screen Show (16:9)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Arial Rounded MT Bold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Will You Die to Sin?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Danville church of Christ</cp:lastModifiedBy>
  <cp:revision>125</cp:revision>
  <dcterms:created xsi:type="dcterms:W3CDTF">2013-01-19T00:03:03Z</dcterms:created>
  <dcterms:modified xsi:type="dcterms:W3CDTF">2023-04-24T23:51:48Z</dcterms:modified>
</cp:coreProperties>
</file>