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33" d="100"/>
          <a:sy n="33" d="100"/>
        </p:scale>
        <p:origin x="7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6093-C252-7E4A-A233-45D9941890A9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7-FF6D-1348-8A33-5E1D5A88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1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6093-C252-7E4A-A233-45D9941890A9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7-FF6D-1348-8A33-5E1D5A88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6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6093-C252-7E4A-A233-45D9941890A9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7-FF6D-1348-8A33-5E1D5A88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5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6093-C252-7E4A-A233-45D9941890A9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7-FF6D-1348-8A33-5E1D5A88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0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6093-C252-7E4A-A233-45D9941890A9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7-FF6D-1348-8A33-5E1D5A88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4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6093-C252-7E4A-A233-45D9941890A9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7-FF6D-1348-8A33-5E1D5A88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7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6093-C252-7E4A-A233-45D9941890A9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7-FF6D-1348-8A33-5E1D5A88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6093-C252-7E4A-A233-45D9941890A9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7-FF6D-1348-8A33-5E1D5A88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6093-C252-7E4A-A233-45D9941890A9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7-FF6D-1348-8A33-5E1D5A88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6093-C252-7E4A-A233-45D9941890A9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7-FF6D-1348-8A33-5E1D5A88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6093-C252-7E4A-A233-45D9941890A9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57DC7-FF6D-1348-8A33-5E1D5A88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1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C6093-C252-7E4A-A233-45D9941890A9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57DC7-FF6D-1348-8A33-5E1D5A888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57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4CFF79E3-9655-A9F1-2235-5ACCA0F13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4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D8BCC12-F1C2-9882-378E-16D5D97AE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9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EDF8E75-1979-DB4F-22A5-BDA6137C2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ACE5E1D-D4F3-95EF-6DE8-7FE8166C3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3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89CBCA22-E75F-1EEC-2793-356DD1E4F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9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BC8C9F95-7CBE-4335-7C81-47F6F8EE8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8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9094845-FC3D-2A7B-2D17-061096B8D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8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4</cp:revision>
  <dcterms:created xsi:type="dcterms:W3CDTF">2023-03-23T15:47:29Z</dcterms:created>
  <dcterms:modified xsi:type="dcterms:W3CDTF">2023-03-26T15:10:55Z</dcterms:modified>
</cp:coreProperties>
</file>