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35" d="100"/>
          <a:sy n="35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3F95-B8A0-51BB-D9C9-AE33BF4A7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C2641-0559-BDF6-BF63-619575E7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BC05-049F-FCD6-AA4B-73015C77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322F3-02B4-791F-87F7-DD0A6902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CB6D-5232-E6AE-3C97-81BA4096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E714-FA54-32AE-7738-EAE46692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D11D9-9DFE-C218-64C8-1FF3E5F7C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2C50-C9F3-3959-A528-4992C43A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3299-48B7-3C69-E0B3-6D54E264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5F0C-82DC-028F-203C-511C4A30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2477F-5708-9950-376A-55C13595E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7527C-1BAD-ABC1-CB8B-6EF89DD70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4B0E1-0279-EDAC-6E6A-F308B1D3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7CBC3-2C10-DCAA-2E6E-1D655592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E3B39-F632-5D0A-0E82-3F49865A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20F1-D262-4FFB-2202-0DCF4E17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03AB3-A557-B9A0-9D7B-05A94D34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401B-7B4F-DAF5-4063-3612F740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38AD-8C74-687B-4747-6D8993EA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0574-471C-F0AA-0A22-65409F20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F801-6FF9-6F92-264A-02A765A3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BF28-7B81-A7D3-920C-09B68BF5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02CA1-4442-EB0D-CAFE-7BBBA5EA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72DB-3DB9-80B4-821C-FCD3DCD1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7D08-70CD-2E68-6982-AFC2BE62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69AD-B3AE-9F23-A9A9-09D2753C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D2FE-D505-7C02-493B-5F57D22DD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35642-A7DF-9D5F-A70B-13959C2EB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33753-C4A8-600C-B7CA-4330E4BE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CDC70-B55D-E38E-1E7B-1018C3C2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70960-C481-BC6B-A1EC-B8F8D441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E8EC-8847-0C26-112F-CCFBE6AC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AEBB9-0A41-F007-77BD-804C40B81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3394E-5927-CD14-1FFE-B4BDD49C2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10F3C-3900-0CD0-2472-4DE6AA4FF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CC757-BAF4-29CB-C3EA-2D28F1C01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D25B2-B3AD-7267-B218-4D9BDDD6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24F11-0E6C-5846-171F-6068B74E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80036-2E8B-025C-6D19-08BC18BA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0151-C62D-11B8-B316-D61EE413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E9489-2B6E-0A7F-06CA-100082CC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000C1-FF78-07F0-F433-B5F9722B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F274A-D6C9-2EE4-68A0-7962C5F4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FDE9F-B1B8-2E8E-4F7D-0302B8ED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067A1-C149-7D25-1076-A0BDFC28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E3B61-3F88-8679-36FF-7A0E4D2E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5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E7FC-5D15-544A-84A1-1E106B0F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5821-A5D2-4F36-47B8-54D0B2B1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A1497-5B24-9BFD-3170-53545CE40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CEA7-9585-4F41-B996-9D3EF130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A207E-9120-8D67-B43E-C9E36AF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28359-0C86-8920-99D2-5CAEA556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D7A0-C313-807E-3706-E697BB51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AAF46-C9A6-9396-C12B-C3E46A2CB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B4BE0-9EA7-2C0A-97DE-A09F93765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35C2F-5436-6368-2568-7922AC6D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90781-4C6D-A6FB-196C-BA6E770F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07554-E3C7-982F-7200-EB8A656D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67D4A-063C-DD4F-87D9-51A346B0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8E3B-8BF9-E9E9-D838-CC6CA4305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44C04-2E12-1A3F-17E9-83A7F6CDF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AF9C-C8A5-E74E-8B4E-00F9F1CC3C2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D8C9C-38B0-F756-5DD3-BCCCDC68D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02175-BF8B-9CB1-3507-B505B1C3F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58DE-05B5-3D4F-B709-27B2D968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1187EAE-EE00-39BA-969E-6F1ECA4E9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B53E83C-4A6E-E31B-AD5B-09700E709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440719-A6A6-3811-118C-53ECC4079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6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A9979B-16B5-065C-47CE-AF909500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5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EDD99781-0337-9EF6-A5C3-93F36DA64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E775954-13C0-E36F-EEFB-8D8996696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E358F2-1B08-6D77-EE06-CEEEEF78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B32308-DCEA-7118-A07A-F1FDE1C30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7BB2525-7BB9-786F-A1FC-C7DCA7CFC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EC58BEB-060C-9569-F8C0-1E637C0C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C3F58C2-F13E-5DC8-95F6-0191619B9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6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6604B81-774D-76FC-03DE-BC7C01C12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5CBC526-4422-E1F8-768D-85B4E7FB5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C6D77C-6CEA-78DE-4469-5024E99F8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417BE00-A484-9DDC-B06E-C41BB4CA4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CBB20C2-D92A-9135-7697-FC1A179A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11B15B7-7136-52D5-048B-B431145F8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0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7</cp:revision>
  <dcterms:created xsi:type="dcterms:W3CDTF">2023-01-06T16:27:35Z</dcterms:created>
  <dcterms:modified xsi:type="dcterms:W3CDTF">2023-01-08T19:21:57Z</dcterms:modified>
</cp:coreProperties>
</file>