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1" r:id="rId2"/>
    <p:sldId id="312" r:id="rId3"/>
    <p:sldId id="315" r:id="rId4"/>
    <p:sldId id="313" r:id="rId5"/>
    <p:sldId id="314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94"/>
  </p:normalViewPr>
  <p:slideViewPr>
    <p:cSldViewPr snapToGrid="0">
      <p:cViewPr varScale="1">
        <p:scale>
          <a:sx n="37" d="100"/>
          <a:sy n="37" d="100"/>
        </p:scale>
        <p:origin x="60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3888E-C7F9-4D5E-B86D-1BDC0AD7E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DA07A-296B-478C-A142-059E26DED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DF8C1-199D-44FD-97EE-6D6E8F41E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801A-C0E1-4FEB-BC82-458EAA5221C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05BC2-372B-4B15-AA77-651556D56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E6AD4-C5B8-4A73-815F-9D79A60D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92681-56D6-4028-BE52-99BD2402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3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3779D-DC35-4C2B-B781-F99B291DF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3474B0-BB23-4EDE-A262-A381E5592A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67696-6A71-40EE-A9F1-6A8967C5B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801A-C0E1-4FEB-BC82-458EAA5221C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AFD3F-489D-4074-A74E-5C3D49C12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0BA72-26A4-454B-9B53-C6436EA09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92681-56D6-4028-BE52-99BD2402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6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58E8A-519D-4EA7-AF2A-A0D92A77B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2D066D-32F0-483E-B0F4-5BBB4FDD7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EBD59-8B42-4491-AAB7-6BA838DA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801A-C0E1-4FEB-BC82-458EAA5221C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624CD-3711-4342-977B-03DC32D49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28664-FCF8-4BF6-8BA6-D77E62117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92681-56D6-4028-BE52-99BD2402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66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754F7-7EB5-463A-ADC3-E464272A8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0820F-42B6-4DA4-8DFE-4F58D0C29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6D977-452A-4D36-B9FD-E018BB5BE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801A-C0E1-4FEB-BC82-458EAA5221C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C3D06-5D03-4065-91C3-C3E8E3D23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3BDA2-6E56-4AE4-86A9-46298F398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92681-56D6-4028-BE52-99BD2402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11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317E2-6F8C-4F96-9877-E1E060BD0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5F56E-4296-4260-8B98-ADAED94D1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82ED1-B7E2-4266-8713-68B0534BD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801A-C0E1-4FEB-BC82-458EAA5221C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F8A7B-CA16-441C-81BC-D9F5D0DD2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43983-2B68-48F2-AAD5-B359A5A88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92681-56D6-4028-BE52-99BD2402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6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5898D-60F9-428E-B8A6-7B4F27D8C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EBAAF-140B-4334-8AA9-CBFD65E97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057C7-ECC8-4B70-A493-E894777F5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73B26E-498D-46B4-B241-4E125BEAC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801A-C0E1-4FEB-BC82-458EAA5221C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86107-30CD-4A93-87B5-F0CEBA3A3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855F0-B8CF-426D-B8F8-62423AD5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92681-56D6-4028-BE52-99BD2402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62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9382-1A33-43F1-9279-3F03DB3F9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F8B35-39FC-4B1D-89CA-9800329F7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D2A7A4-8FEC-480E-9C6D-0C084D3D0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38C02-E285-4369-AA8D-009E7F34B4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9BDE0-60C2-42A2-8459-4F1AC67529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5CDCE2-190F-4D70-8EC8-4FA08670E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801A-C0E1-4FEB-BC82-458EAA5221C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C2897A-F14D-44E1-82F2-A2455FBE2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F08F24-9794-4EF0-B5E9-9C85D5ED6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92681-56D6-4028-BE52-99BD2402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761F3-F75A-47F0-BE24-A7393E820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D96D7-AC41-44A1-A3DC-87B03C213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801A-C0E1-4FEB-BC82-458EAA5221C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748FF9-E558-48EB-B346-A7B484417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EFEF94-9942-4C38-AF1A-BF0A1C674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92681-56D6-4028-BE52-99BD2402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30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DEF13A-1BEC-4B0B-BB11-2CD765B13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801A-C0E1-4FEB-BC82-458EAA5221C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2E56DA-BB24-4D22-A4E3-4B556DC02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7D97B-C2FF-41F6-9465-127294225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92681-56D6-4028-BE52-99BD2402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08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BD0EA-E51D-424E-9407-9B1E30FE0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ECFE2-530B-40E7-9FDD-7869E7B33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CC2E1-CB24-4BAD-B70B-30E3548FD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46721-17C0-4F9F-B2B2-606DA14F1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801A-C0E1-4FEB-BC82-458EAA5221C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5ECC4F-096F-416E-9C82-D3BE71270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945D6-A7BF-4248-B4AB-7FF19C1EE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92681-56D6-4028-BE52-99BD2402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08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8D37B-938C-45D6-86EB-726F766DD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F3973B-E2FE-4BCD-8408-16CF40B836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DB60C-D10A-4E5C-8E59-4CFBAFDB7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5811C2-0F98-4319-BB37-80193FA99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801A-C0E1-4FEB-BC82-458EAA5221C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911F5-3650-4E06-9D4E-D555E5534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F09A3-BAD4-4B97-92C3-B6106EF94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92681-56D6-4028-BE52-99BD2402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12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A7422D-6892-470D-88DD-0F92FF4B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F051-020A-42DE-817B-0114E66F5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458CE-ED04-49B7-979A-DE3D8BC18B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1801A-C0E1-4FEB-BC82-458EAA5221CE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5DDAC-084D-42BD-863C-03FEE20C2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703B2-D0D5-4C34-A892-CCC0D9365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92681-56D6-4028-BE52-99BD2402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6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3B10E2-E3AE-7081-4B88-8A7434252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98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3DF3E-8FCF-EDEE-C151-801A9B6F4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2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1A1CC6-720B-C466-2E02-56D6D0766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01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2A0E52-E1E8-FBA2-C3E2-965114043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83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BB9DF4-77AC-3B6B-5640-58BCDF107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9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41D75F-93FB-502B-A6AD-2B73C63DA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47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63480-889A-3723-ECB2-ACEF09387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64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F6F817-B6BB-A7CE-28B7-A8C97B46E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58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6FEB54-5BA9-E493-BB05-0A9DE15B1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67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466F51-4CB3-6325-3FC1-F4E728D8F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54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89AC7C-E17F-303B-AA03-0AE6BF4F0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3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F5AE82-BB4A-8418-15C1-4C54D7023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12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D1EC74-EB16-7CA8-28D4-BA903F1E9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13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9498B6-97FF-0A0B-C3C0-526867764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4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E26B9B-9D8B-E46E-3E5F-FCEB823A0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11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40FC1B-415F-95B9-B007-10DA2212C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9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922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IMLLC</dc:creator>
  <cp:lastModifiedBy>Danville church of Christ</cp:lastModifiedBy>
  <cp:revision>6</cp:revision>
  <dcterms:created xsi:type="dcterms:W3CDTF">2022-11-04T16:10:55Z</dcterms:created>
  <dcterms:modified xsi:type="dcterms:W3CDTF">2022-11-06T15:09:17Z</dcterms:modified>
</cp:coreProperties>
</file>