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90" r:id="rId15"/>
    <p:sldId id="288" r:id="rId16"/>
    <p:sldId id="291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38" d="100"/>
          <a:sy n="38" d="100"/>
        </p:scale>
        <p:origin x="48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FEA2-0D96-6584-77CA-BC1DC796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7C3D8-BB33-E7B6-EC33-7F8B69893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4A0F-980C-653A-DBB8-A6A00A79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B893-B0E7-C64D-8020-DE439D6D977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60473-E2F9-838A-EDF5-FACBABCD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ED09-F4A8-B001-4C49-73819918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BAB0-CB8C-9843-9E85-E92A1537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0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9BB7-EB50-D339-0DB5-67AFC804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96AA3-1A6F-32A5-3163-7692E9B33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79B-588B-A01A-D3B5-A638508C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B893-B0E7-C64D-8020-DE439D6D977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92B6F-434E-B79D-7813-1D5B775A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A9538-BE6B-0059-0F2B-7C40B09B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BAB0-CB8C-9843-9E85-E92A1537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3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ABE80-6614-2B41-45D9-34A97A997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2B7F9-CD1A-C828-C85E-966D91BDF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0099F-CE78-0ECA-6767-BF48FFC6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B893-B0E7-C64D-8020-DE439D6D977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877E-7B3B-E7F4-49C2-B9BF9712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93F8A-2D54-3ADC-191D-1A1251A1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BAB0-CB8C-9843-9E85-E92A1537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7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CAA0-FC13-BD79-FAB3-01AAE71CF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0FFE1-5401-D306-42C3-1A4C7B36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3EB08-8620-CBDC-5E3B-F8094355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B893-B0E7-C64D-8020-DE439D6D977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4EF88-7262-740D-4495-CFA7EACF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41BF0-5F9F-D03C-57D2-458F0BA7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BAB0-CB8C-9843-9E85-E92A1537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9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2AFF-08DD-1D8B-CD3F-FF22ADD3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99183-2070-8B9F-7143-8CDCD114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76B6C-AA9B-51C0-FECC-CAAD9CC0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B893-B0E7-C64D-8020-DE439D6D977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7279C-49A6-6259-37C8-4108E16E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11207-DFE7-20FB-EC2B-7D1531F7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BAB0-CB8C-9843-9E85-E92A1537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0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D1B3-6FF1-258F-15D4-9D08E375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AAF6-703F-67B3-51BA-AFF1D8718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04220-CAF1-F7D4-277B-B25E6EC85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6DDF1-379C-991B-6D67-A86A439C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B893-B0E7-C64D-8020-DE439D6D977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307FB-8791-655D-8A67-7C465375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87CB4-18D2-C30A-5207-C07A8BA6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BAB0-CB8C-9843-9E85-E92A1537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871B-7325-2B04-1ECB-396266F6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C0861-9F82-CA8A-547E-F8049F407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85FD2-DDBA-D83C-F679-81DC4417B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5D7BA-B9D3-864B-408E-3B50C1E3B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42AA1-1247-7E85-B636-422D9B802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281E42-0999-E006-CCD2-47797132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B893-B0E7-C64D-8020-DE439D6D977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F982D-099D-ACCB-8CB3-12E16307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92439F-6E68-0350-B930-BC37C597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BAB0-CB8C-9843-9E85-E92A1537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F513-F6B5-2514-C61A-6CCC00A4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FA01C-2673-4FE0-30E5-313650B24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B893-B0E7-C64D-8020-DE439D6D977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5121A-0DFD-846C-CAF1-DC852683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CC44D-E036-67E1-4403-F761EC82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BAB0-CB8C-9843-9E85-E92A1537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6A2C3-C05D-2152-0B9D-95EE24FF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B893-B0E7-C64D-8020-DE439D6D977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5E651-320C-9DAC-D0AD-0A9324A8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CBA17-BBF3-D83D-9F55-8841D1CB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BAB0-CB8C-9843-9E85-E92A1537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3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06B8-9959-255D-610C-5E04913E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97341-8FFA-1000-98C7-D760A33D4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11910-46CD-7277-2BD1-F70950577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E9125-2190-A767-5869-A9BDE89E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B893-B0E7-C64D-8020-DE439D6D977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9E446-0B0A-83FC-052B-5423A14A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1F86C-2261-4059-083C-ED5B6982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BAB0-CB8C-9843-9E85-E92A1537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0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C06E-FD99-7325-EF15-2CC67B65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C664B-77AF-3F35-2502-D8F70442C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831BE-9A49-1C8C-03C3-6C71AA4D1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5173-5057-2490-76C0-961479AF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B893-B0E7-C64D-8020-DE439D6D977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0B454-12A5-7F2F-6121-B2F0083C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29ED3-B925-0A6D-A300-782C4039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BAB0-CB8C-9843-9E85-E92A1537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293B8-05F7-99AA-E1ED-546B29D1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53C0C-0024-8F55-F50D-7F96BE7FF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00A1A-910F-8A58-AB94-6473E7DF5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B893-B0E7-C64D-8020-DE439D6D977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7D5CE-6ED7-DF41-6243-47DCBD2E9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80E33-87C3-A775-0971-67147F694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BAB0-CB8C-9843-9E85-E92A15372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9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CAF1C8F-31C5-588C-9E87-CC8460C3E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1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A7E751F-B9FF-4088-3FC3-46A9308E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9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027C67C-6218-C00F-2B69-B3CCBB9D4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7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9E79931-24E1-2B0E-AB79-F57B967B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2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399F304-AFAA-30BE-BA7F-FE1ECC302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1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80744FD-80BB-1625-C18B-C9230B687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0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55A08A6-099E-7911-4BA4-9C3734C00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D7984A4-CB09-CA54-57B7-88B3CB5EA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C29E44C-2DC2-9BA1-A642-FD362B47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7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77EBBD5-5846-6AC0-7C71-AFC05C18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DD958E0-5E97-4A7E-5798-E9C0725A7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0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8CD9786-1D1F-25D5-3C0E-D8523AB62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EDEDD6E-191A-6E6A-2374-F4A653FD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3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62FAD67-ACA7-E379-9525-5A10090CF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7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25C7F10-A6E4-2D5A-BE08-F40C0931C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1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92B6DDB-5CE6-8D31-BAFC-20EDDCDDA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0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A8DBE59-ACE4-ED2A-CF3D-945847547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6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4007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4</cp:revision>
  <dcterms:created xsi:type="dcterms:W3CDTF">2022-07-28T20:27:33Z</dcterms:created>
  <dcterms:modified xsi:type="dcterms:W3CDTF">2022-07-31T15:17:17Z</dcterms:modified>
</cp:coreProperties>
</file>