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18" r:id="rId2"/>
    <p:sldId id="319" r:id="rId3"/>
    <p:sldId id="320" r:id="rId4"/>
    <p:sldId id="321" r:id="rId5"/>
    <p:sldId id="322" r:id="rId6"/>
    <p:sldId id="323" r:id="rId7"/>
    <p:sldId id="324" r:id="rId8"/>
    <p:sldId id="325" r:id="rId9"/>
    <p:sldId id="326" r:id="rId10"/>
    <p:sldId id="327" r:id="rId11"/>
    <p:sldId id="328" r:id="rId12"/>
    <p:sldId id="329" r:id="rId13"/>
    <p:sldId id="330" r:id="rId14"/>
    <p:sldId id="331" r:id="rId15"/>
    <p:sldId id="332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94"/>
  </p:normalViewPr>
  <p:slideViewPr>
    <p:cSldViewPr snapToGrid="0">
      <p:cViewPr varScale="1">
        <p:scale>
          <a:sx n="36" d="100"/>
          <a:sy n="36" d="100"/>
        </p:scale>
        <p:origin x="78" y="8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96CC35-DB0A-4E17-89F6-FA48E6E78D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95E557C-EB28-4C44-9273-E4620DA8E9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81713C-8C4B-48FE-BCF2-490DDEEDDE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01215-9987-4B2B-A4AE-46592A96A76E}" type="datetimeFigureOut">
              <a:rPr lang="en-US" smtClean="0"/>
              <a:t>7/17/2022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BE2BE2-C5E1-44C0-9AC0-17BB799B0A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A711ED-EADE-4B31-B06F-E2E04604E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22FED-3FC3-4CF4-A495-98F94AF283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709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2D84C8-DE4A-42C4-8BF8-D6F1435676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C108A2-BD24-4EA8-9D1F-C30A95FC4A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A54BD8-74E2-45DF-9C51-E949D07BB1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01215-9987-4B2B-A4AE-46592A96A76E}" type="datetimeFigureOut">
              <a:rPr lang="en-US" smtClean="0"/>
              <a:t>7/17/2022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F22802-EC1E-4CB1-B74B-60FADB38D4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2BFEB8-2A1D-43A3-9B5F-F9EF00546D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22FED-3FC3-4CF4-A495-98F94AF283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1253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73BEBB6-90E3-42DB-8664-B0C4B24FA6E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7E30333-CC5E-4F43-A440-A064127FA4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18BDE4-A090-405B-9AAF-2B8E0FF3CD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01215-9987-4B2B-A4AE-46592A96A76E}" type="datetimeFigureOut">
              <a:rPr lang="en-US" smtClean="0"/>
              <a:t>7/17/2022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F2CC40-EC75-4CC7-9B5D-A68B64381D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15C515-075B-40F2-820D-77B11B55E9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22FED-3FC3-4CF4-A495-98F94AF283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7201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43922B-0FD6-4206-985F-B52E21A36D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C95E5D-B359-4D0E-9B59-5BB99836CD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56E5FF-F04F-4265-9210-AFB9C427FE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01215-9987-4B2B-A4AE-46592A96A76E}" type="datetimeFigureOut">
              <a:rPr lang="en-US" smtClean="0"/>
              <a:t>7/17/2022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46206F-A5CA-4DE9-BC95-6491F4E71C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38268F-4E41-4F32-815D-C132CDB09A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22FED-3FC3-4CF4-A495-98F94AF283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0470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C895A2-3802-461C-88F8-B96B8405D7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2B3CD7-4A9C-464D-BA96-D88DA78B34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32D373-B600-4345-A9D3-B6E763CDAB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01215-9987-4B2B-A4AE-46592A96A76E}" type="datetimeFigureOut">
              <a:rPr lang="en-US" smtClean="0"/>
              <a:t>7/17/2022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7F329E-D3FE-4757-AFCB-0056F0A26B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F0A5D2-BDB7-4B7F-AF79-14816F81CC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22FED-3FC3-4CF4-A495-98F94AF283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4177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8F1EA7-C1A6-4A0C-8194-218CA9273A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F2F42B-95B4-4911-AEAA-F710F1290C5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4E9466-2A8F-4030-9A0C-9BE9F2CDEA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B9960A-F191-40E3-B18F-39188ADE80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01215-9987-4B2B-A4AE-46592A96A76E}" type="datetimeFigureOut">
              <a:rPr lang="en-US" smtClean="0"/>
              <a:t>7/17/2022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2888FB-D0C7-47E8-9251-130A765631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6467FC-4FE8-48A6-9176-BFC13D3680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22FED-3FC3-4CF4-A495-98F94AF283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7664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F0FD1A-6EDB-4560-B2AE-1BC8C690A7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6FC7D3-3875-48E5-853A-0D5EEAEF64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386556-5C7A-45B7-A118-867CBB0A74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AC55E3-0FBF-4E63-B645-E1411B17840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AB7596E-9846-489A-8A5F-59ABCD58B3A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A4B5637-8789-4D3C-8EF9-DF7FCE03ED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01215-9987-4B2B-A4AE-46592A96A76E}" type="datetimeFigureOut">
              <a:rPr lang="en-US" smtClean="0"/>
              <a:t>7/17/2022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BC4C359-4D04-42DE-9636-DFDB13388D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1954173-8540-43A4-8515-11AD887093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22FED-3FC3-4CF4-A495-98F94AF283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5553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AE57B6-6647-4239-8A6D-CA614FC070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32A7DE7-AD7E-46AB-949C-F743A8A0D1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01215-9987-4B2B-A4AE-46592A96A76E}" type="datetimeFigureOut">
              <a:rPr lang="en-US" smtClean="0"/>
              <a:t>7/17/2022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4500BE7-4FA9-4910-8DCE-A9713DC178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1013BD-EA56-40AF-B07E-9817EA5475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22FED-3FC3-4CF4-A495-98F94AF283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908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BCBAC51-0532-448C-8FBE-E00659A5AF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01215-9987-4B2B-A4AE-46592A96A76E}" type="datetimeFigureOut">
              <a:rPr lang="en-US" smtClean="0"/>
              <a:t>7/17/2022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3A53768-5329-4D3C-A836-824DC008AB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A09DE1-9795-4E37-AF8F-1BB4DA9855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22FED-3FC3-4CF4-A495-98F94AF283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0331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64E9E5-EB33-4B0E-9378-42B30D838D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B47818-8AAB-4987-AFA9-BD952A8881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4E081F-1413-4714-A6C6-62F98AD62E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B85701E-1EFA-4334-9DC2-674EB6751B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01215-9987-4B2B-A4AE-46592A96A76E}" type="datetimeFigureOut">
              <a:rPr lang="en-US" smtClean="0"/>
              <a:t>7/17/2022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160E8F-6F73-4C0C-9445-5430323E60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DF9B05-A4A9-482B-80C4-C91EF04F95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22FED-3FC3-4CF4-A495-98F94AF283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257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1D7938-28E0-4F81-B215-621E010906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52E049F-0CEA-4DA7-8475-0D630B5D20B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23A6C93-16E7-45A4-9139-5F3F8141B8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51BCE7-7109-417D-9055-FE259F4650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01215-9987-4B2B-A4AE-46592A96A76E}" type="datetimeFigureOut">
              <a:rPr lang="en-US" smtClean="0"/>
              <a:t>7/17/2022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F2DE0F-371A-4B64-B95B-B7D16CEC22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86A591-B639-4CAF-8F88-9FCA670CE3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22FED-3FC3-4CF4-A495-98F94AF283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5548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8952316-D8FD-4E3E-AA8B-612F218E3E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73CB5C-3BDB-4A9E-8A92-080CBEDF3A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623902-58B7-467D-B838-A85498C631C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401215-9987-4B2B-A4AE-46592A96A76E}" type="datetimeFigureOut">
              <a:rPr lang="en-US" smtClean="0"/>
              <a:t>7/17/2022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394A90-E0A6-4E42-BE1D-11CAEAAB2E4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555378-45F9-49D2-BB0E-8AA87E516D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322FED-3FC3-4CF4-A495-98F94AF283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333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F06AAA24-5CDF-989E-64C3-F43E86C921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47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3077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BEAF5D60-ED7D-3BB9-4776-CCE9582CAD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75226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omputer&#10;&#10;Description automatically generated with low confidence">
            <a:extLst>
              <a:ext uri="{FF2B5EF4-FFF2-40B4-BE49-F238E27FC236}">
                <a16:creationId xmlns:a16="http://schemas.microsoft.com/office/drawing/2014/main" id="{B36D8ABE-24C3-5079-8E95-21E83CE71D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9874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E3C86EC1-89C6-F3E2-6998-4722F3780E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2513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EAC1EDE5-6513-C6C3-026C-AE75514A27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4540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A3984359-C988-8CEB-6D96-12318427D2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12335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C7CF1DEF-374F-AF2F-3627-B0B92402AF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6197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 with medium confidence">
            <a:extLst>
              <a:ext uri="{FF2B5EF4-FFF2-40B4-BE49-F238E27FC236}">
                <a16:creationId xmlns:a16="http://schemas.microsoft.com/office/drawing/2014/main" id="{3B5EB054-69DC-7805-9E0B-558A2EC654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68252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CFC5F5A2-EA11-23CF-F85C-F8B77AAAF6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55531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1666EB5B-51E1-6D44-044A-65919AE149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4718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 with medium confidence">
            <a:extLst>
              <a:ext uri="{FF2B5EF4-FFF2-40B4-BE49-F238E27FC236}">
                <a16:creationId xmlns:a16="http://schemas.microsoft.com/office/drawing/2014/main" id="{79802B16-6A3F-B8F4-BA41-B9675B9D28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7452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AD1406EA-FE5B-BBC9-E9EB-883C7BBD85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7536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0C262A8F-3FDD-D01E-FB3B-752244CED0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0644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 with medium confidence">
            <a:extLst>
              <a:ext uri="{FF2B5EF4-FFF2-40B4-BE49-F238E27FC236}">
                <a16:creationId xmlns:a16="http://schemas.microsoft.com/office/drawing/2014/main" id="{B97EDD47-6B8D-6CC4-B9CD-ADEC9327B5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5922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2919F0E2-85DF-F679-20CD-03100652E6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072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172</TotalTime>
  <Words>0</Words>
  <Application>Microsoft Office PowerPoint</Application>
  <PresentationFormat>Widescreen</PresentationFormat>
  <Paragraphs>0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IMLLC</dc:creator>
  <cp:lastModifiedBy>Danville church of Christ</cp:lastModifiedBy>
  <cp:revision>6</cp:revision>
  <dcterms:created xsi:type="dcterms:W3CDTF">2022-07-15T19:43:20Z</dcterms:created>
  <dcterms:modified xsi:type="dcterms:W3CDTF">2022-07-17T15:13:26Z</dcterms:modified>
</cp:coreProperties>
</file>