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 id="2147483650" r:id="rId3"/>
  </p:sldMasterIdLst>
  <p:notesMasterIdLst>
    <p:notesMasterId r:id="rId11"/>
  </p:notesMasterIdLst>
  <p:sldIdLst>
    <p:sldId id="256" r:id="rId4"/>
    <p:sldId id="257" r:id="rId5"/>
    <p:sldId id="258" r:id="rId6"/>
    <p:sldId id="259" r:id="rId7"/>
    <p:sldId id="260" r:id="rId8"/>
    <p:sldId id="262" r:id="rId9"/>
    <p:sldId id="261" r:id="rId1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93"/>
    <p:restoredTop sz="77153" autoAdjust="0"/>
  </p:normalViewPr>
  <p:slideViewPr>
    <p:cSldViewPr>
      <p:cViewPr varScale="1">
        <p:scale>
          <a:sx n="50" d="100"/>
          <a:sy n="50" d="100"/>
        </p:scale>
        <p:origin x="54" y="2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CCCDCA-A84F-79BB-1A95-67EECB5E2D9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1" charset="0"/>
                <a:ea typeface="+mn-ea"/>
              </a:defRPr>
            </a:lvl1pPr>
          </a:lstStyle>
          <a:p>
            <a:pPr>
              <a:defRPr/>
            </a:pPr>
            <a:endParaRPr lang="en-US"/>
          </a:p>
        </p:txBody>
      </p:sp>
      <p:sp>
        <p:nvSpPr>
          <p:cNvPr id="3" name="Date Placeholder 2">
            <a:extLst>
              <a:ext uri="{FF2B5EF4-FFF2-40B4-BE49-F238E27FC236}">
                <a16:creationId xmlns:a16="http://schemas.microsoft.com/office/drawing/2014/main" id="{4C3882EC-712A-BCAC-2DCF-E5533FD2DA64}"/>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128"/>
              </a:defRPr>
            </a:lvl1pPr>
          </a:lstStyle>
          <a:p>
            <a:pPr>
              <a:defRPr/>
            </a:pPr>
            <a:fld id="{24CA05C8-69B3-415E-85F6-63336223F061}" type="datetime1">
              <a:rPr lang="en-US" altLang="en-US"/>
              <a:pPr>
                <a:defRPr/>
              </a:pPr>
              <a:t>6/26/2022</a:t>
            </a:fld>
            <a:endParaRPr lang="en-US" altLang="en-US"/>
          </a:p>
        </p:txBody>
      </p:sp>
      <p:sp>
        <p:nvSpPr>
          <p:cNvPr id="4" name="Slide Image Placeholder 3">
            <a:extLst>
              <a:ext uri="{FF2B5EF4-FFF2-40B4-BE49-F238E27FC236}">
                <a16:creationId xmlns:a16="http://schemas.microsoft.com/office/drawing/2014/main" id="{E9A35E6B-6687-D3AA-4C0B-1BFAC8DE2315}"/>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50D5F59-5FBA-5BC9-3E6D-BB10C0B8B79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B94AEA1-6A1F-B4E1-1886-D720808107E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1" charset="0"/>
                <a:ea typeface="+mn-ea"/>
              </a:defRPr>
            </a:lvl1pPr>
          </a:lstStyle>
          <a:p>
            <a:pPr>
              <a:defRPr/>
            </a:pPr>
            <a:endParaRPr lang="en-US"/>
          </a:p>
        </p:txBody>
      </p:sp>
      <p:sp>
        <p:nvSpPr>
          <p:cNvPr id="7" name="Slide Number Placeholder 6">
            <a:extLst>
              <a:ext uri="{FF2B5EF4-FFF2-40B4-BE49-F238E27FC236}">
                <a16:creationId xmlns:a16="http://schemas.microsoft.com/office/drawing/2014/main" id="{81ECFDAE-C39E-79D1-2C59-62F744FE5947}"/>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873E7F6-605A-4277-9B14-CC72F5EFE4A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ＭＳ Ｐゴシック" pitchFamily="-8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6C482E49-F5EC-2557-66C1-D59AC5CABD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6EAC9D34-FDB8-2EBB-9E7A-553FA7644E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39939" name="Slide Number Placeholder 3">
            <a:extLst>
              <a:ext uri="{FF2B5EF4-FFF2-40B4-BE49-F238E27FC236}">
                <a16:creationId xmlns:a16="http://schemas.microsoft.com/office/drawing/2014/main" id="{DDB97D3E-4108-19EC-AE27-4E9D5A4CF6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A54F96E-F1C5-4E71-BBDE-BC831C6FE176}" type="slidenum">
              <a:rPr lang="en-US" altLang="en-US">
                <a:latin typeface="Arial" panose="020B0604020202020204" pitchFamily="34" charset="0"/>
              </a:rPr>
              <a:pPr>
                <a:spcBef>
                  <a:spcPct val="0"/>
                </a:spcBef>
              </a:pPr>
              <a:t>1</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3F517FB3-57FF-0349-FACF-D2AA7EA0D1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EC939A8-D5ED-41A9-5EB3-A51AE92B3AA5}"/>
              </a:ext>
            </a:extLst>
          </p:cNvPr>
          <p:cNvSpPr>
            <a:spLocks noGrp="1"/>
          </p:cNvSpPr>
          <p:nvPr>
            <p:ph type="body" idx="1"/>
          </p:nvPr>
        </p:nvSpPr>
        <p:spPr/>
        <p:txBody>
          <a:bodyPr wrap="square" numCol="1" anchor="t" anchorCtr="0" compatLnSpc="1">
            <a:prstTxWarp prst="textNoShape">
              <a:avLst/>
            </a:prstTxWarp>
            <a:normAutofit lnSpcReduction="10000"/>
          </a:bodyPr>
          <a:lstStyle/>
          <a:p>
            <a:pPr eaLnBrk="1" hangingPunct="1">
              <a:lnSpc>
                <a:spcPct val="80000"/>
              </a:lnSpc>
              <a:spcBef>
                <a:spcPct val="0"/>
              </a:spcBef>
              <a:defRPr/>
            </a:pPr>
            <a:r>
              <a:rPr lang="en-US" altLang="en-US" sz="1000" dirty="0">
                <a:ea typeface="ＭＳ Ｐゴシック" charset="-128"/>
              </a:rPr>
              <a:t>Notice that in v. 3 a theme is begun that God is the one who keeps his people (also in v. 4, 5, 7 &amp; 8).</a:t>
            </a:r>
          </a:p>
          <a:p>
            <a:pPr eaLnBrk="1" hangingPunct="1">
              <a:lnSpc>
                <a:spcPct val="80000"/>
              </a:lnSpc>
              <a:spcBef>
                <a:spcPct val="0"/>
              </a:spcBef>
              <a:defRPr/>
            </a:pPr>
            <a:r>
              <a:rPr lang="en-US" altLang="en-US" sz="1000" dirty="0">
                <a:ea typeface="ＭＳ Ｐゴシック" charset="-128"/>
              </a:rPr>
              <a:t> </a:t>
            </a:r>
          </a:p>
          <a:p>
            <a:pPr eaLnBrk="1" hangingPunct="1">
              <a:lnSpc>
                <a:spcPct val="80000"/>
              </a:lnSpc>
              <a:spcBef>
                <a:spcPct val="0"/>
              </a:spcBef>
              <a:defRPr/>
            </a:pPr>
            <a:r>
              <a:rPr lang="en-US" altLang="en-US" sz="1000" b="1" dirty="0">
                <a:ea typeface="ＭＳ Ｐゴシック" charset="-128"/>
              </a:rPr>
              <a:t>“Keep” in the Hebrew:</a:t>
            </a:r>
          </a:p>
          <a:p>
            <a:pPr eaLnBrk="1" hangingPunct="1">
              <a:lnSpc>
                <a:spcPct val="80000"/>
              </a:lnSpc>
              <a:spcBef>
                <a:spcPct val="0"/>
              </a:spcBef>
              <a:defRPr/>
            </a:pPr>
            <a:r>
              <a:rPr lang="en-US" altLang="en-US" sz="1000" i="1" dirty="0">
                <a:ea typeface="ＭＳ Ｐゴシック" charset="-128"/>
              </a:rPr>
              <a:t>Shamar</a:t>
            </a:r>
            <a:r>
              <a:rPr lang="en-US" altLang="en-US" sz="1000" dirty="0">
                <a:ea typeface="ＭＳ Ｐゴシック" charset="-128"/>
              </a:rPr>
              <a:t> is used by the Lord when He commands Adam to “take care of” the Garden of Eden (</a:t>
            </a:r>
            <a:r>
              <a:rPr lang="en-US" altLang="en-US" sz="1000" b="1" dirty="0">
                <a:ea typeface="ＭＳ Ｐゴシック" charset="-128"/>
              </a:rPr>
              <a:t>Gen. 2:15</a:t>
            </a:r>
            <a:r>
              <a:rPr lang="en-US" altLang="en-US" sz="1000" dirty="0">
                <a:ea typeface="ＭＳ Ｐゴシック" charset="-128"/>
              </a:rPr>
              <a:t>) or Eleazar “to guard” the ark of the Lord (</a:t>
            </a:r>
            <a:r>
              <a:rPr lang="en-US" altLang="en-US" sz="1000" b="1" dirty="0">
                <a:ea typeface="ＭＳ Ｐゴシック" charset="-128"/>
              </a:rPr>
              <a:t>1 Sam. 7:1</a:t>
            </a:r>
            <a:r>
              <a:rPr lang="en-US" altLang="en-US" sz="1000" dirty="0">
                <a:ea typeface="ＭＳ Ｐゴシック" charset="-128"/>
              </a:rPr>
              <a:t>). </a:t>
            </a:r>
          </a:p>
          <a:p>
            <a:pPr eaLnBrk="1" hangingPunct="1">
              <a:lnSpc>
                <a:spcPct val="80000"/>
              </a:lnSpc>
              <a:spcBef>
                <a:spcPct val="0"/>
              </a:spcBef>
              <a:defRPr/>
            </a:pPr>
            <a:r>
              <a:rPr lang="en-US" altLang="en-US" sz="1000" dirty="0">
                <a:ea typeface="ＭＳ Ｐゴシック" charset="-128"/>
              </a:rPr>
              <a:t> </a:t>
            </a:r>
          </a:p>
          <a:p>
            <a:pPr eaLnBrk="1" hangingPunct="1">
              <a:lnSpc>
                <a:spcPct val="80000"/>
              </a:lnSpc>
              <a:spcBef>
                <a:spcPct val="0"/>
              </a:spcBef>
              <a:defRPr/>
            </a:pPr>
            <a:r>
              <a:rPr lang="en-US" altLang="en-US" sz="1000" dirty="0">
                <a:ea typeface="ＭＳ Ｐゴシック" charset="-128"/>
              </a:rPr>
              <a:t>They were instructed “to keep” the covenants the Lord made with them (</a:t>
            </a:r>
            <a:r>
              <a:rPr lang="en-US" altLang="en-US" sz="1000" b="1" dirty="0">
                <a:ea typeface="ＭＳ Ｐゴシック" charset="-128"/>
              </a:rPr>
              <a:t>Exod. 19:5</a:t>
            </a:r>
            <a:r>
              <a:rPr lang="en-US" altLang="en-US" sz="1000" dirty="0">
                <a:ea typeface="ＭＳ Ｐゴシック" charset="-128"/>
              </a:rPr>
              <a:t>) and the commandments and stipulations in those covenants (</a:t>
            </a:r>
            <a:r>
              <a:rPr lang="en-US" altLang="en-US" sz="1000" b="1" dirty="0">
                <a:ea typeface="ＭＳ Ｐゴシック" charset="-128"/>
              </a:rPr>
              <a:t>Exod. 20:6; Lev. 18:5</a:t>
            </a:r>
            <a:r>
              <a:rPr lang="en-US" altLang="en-US" sz="1000" dirty="0">
                <a:ea typeface="ＭＳ Ｐゴシック" charset="-128"/>
              </a:rPr>
              <a:t>). If God’s people did this, the High Priest prayed that the Lord would, therefore, bless and “keep,” </a:t>
            </a:r>
            <a:r>
              <a:rPr lang="en-US" altLang="en-US" sz="1000" i="1" dirty="0" err="1">
                <a:ea typeface="ＭＳ Ｐゴシック" charset="-128"/>
              </a:rPr>
              <a:t>shamar</a:t>
            </a:r>
            <a:r>
              <a:rPr lang="en-US" altLang="en-US" sz="1000" dirty="0">
                <a:ea typeface="ＭＳ Ｐゴシック" charset="-128"/>
              </a:rPr>
              <a:t>, His people (</a:t>
            </a:r>
            <a:r>
              <a:rPr lang="en-US" altLang="en-US" sz="1000" b="1" dirty="0">
                <a:ea typeface="ＭＳ Ｐゴシック" charset="-128"/>
              </a:rPr>
              <a:t>Num. 6:24</a:t>
            </a:r>
            <a:r>
              <a:rPr lang="en-US" altLang="en-US" sz="1000" dirty="0">
                <a:ea typeface="ＭＳ Ｐゴシック" charset="-128"/>
              </a:rPr>
              <a:t>). This last use of the word means “to watch over, to protect, or to keep safe.”</a:t>
            </a:r>
          </a:p>
          <a:p>
            <a:pPr eaLnBrk="1" hangingPunct="1">
              <a:lnSpc>
                <a:spcPct val="80000"/>
              </a:lnSpc>
              <a:spcBef>
                <a:spcPct val="0"/>
              </a:spcBef>
              <a:defRPr/>
            </a:pPr>
            <a:r>
              <a:rPr lang="en-US" altLang="en-US" sz="1000" dirty="0">
                <a:ea typeface="ＭＳ Ｐゴシック" charset="-128"/>
              </a:rPr>
              <a:t> </a:t>
            </a:r>
          </a:p>
          <a:p>
            <a:pPr eaLnBrk="1" hangingPunct="1">
              <a:lnSpc>
                <a:spcPct val="80000"/>
              </a:lnSpc>
              <a:spcBef>
                <a:spcPct val="0"/>
              </a:spcBef>
              <a:defRPr/>
            </a:pPr>
            <a:r>
              <a:rPr lang="en-US" altLang="en-US" sz="1000" b="1" dirty="0">
                <a:ea typeface="ＭＳ Ｐゴシック" charset="-128"/>
              </a:rPr>
              <a:t>“Keep” in the Greek:</a:t>
            </a:r>
          </a:p>
          <a:p>
            <a:pPr eaLnBrk="1" hangingPunct="1">
              <a:lnSpc>
                <a:spcPct val="80000"/>
              </a:lnSpc>
              <a:spcBef>
                <a:spcPct val="0"/>
              </a:spcBef>
              <a:defRPr/>
            </a:pPr>
            <a:r>
              <a:rPr lang="en-US" altLang="en-US" sz="1000" dirty="0">
                <a:ea typeface="ＭＳ Ｐゴシック" charset="-128"/>
              </a:rPr>
              <a:t>The verb </a:t>
            </a:r>
            <a:r>
              <a:rPr lang="el-GR" altLang="en-US" sz="1000" dirty="0">
                <a:ea typeface="ＭＳ Ｐゴシック" charset="-128"/>
              </a:rPr>
              <a:t>φυλάσσω</a:t>
            </a:r>
            <a:r>
              <a:rPr lang="en-US" altLang="en-US" sz="1000" dirty="0">
                <a:ea typeface="ＭＳ Ｐゴシック" charset="-128"/>
              </a:rPr>
              <a:t>, Attic </a:t>
            </a:r>
            <a:r>
              <a:rPr lang="el-GR" altLang="en-US" sz="1000" dirty="0" err="1">
                <a:ea typeface="ＭＳ Ｐゴシック" charset="-128"/>
              </a:rPr>
              <a:t>φυλάττω</a:t>
            </a:r>
            <a:r>
              <a:rPr lang="en-US" altLang="en-US" sz="1000" dirty="0">
                <a:ea typeface="ＭＳ Ｐゴシック" charset="-128"/>
              </a:rPr>
              <a:t>, comes from </a:t>
            </a:r>
            <a:r>
              <a:rPr lang="el-GR" altLang="en-US" sz="1000" dirty="0">
                <a:ea typeface="ＭＳ Ｐゴシック" charset="-128"/>
              </a:rPr>
              <a:t>φύλαξ</a:t>
            </a:r>
            <a:r>
              <a:rPr lang="en-US" altLang="en-US" sz="1000" dirty="0">
                <a:ea typeface="ＭＳ Ｐゴシック" charset="-128"/>
              </a:rPr>
              <a:t> </a:t>
            </a:r>
            <a:r>
              <a:rPr lang="en-US" altLang="en-US" sz="1000" u="sng" dirty="0">
                <a:solidFill>
                  <a:srgbClr val="FF0000"/>
                </a:solidFill>
                <a:ea typeface="ＭＳ Ｐゴシック" charset="-128"/>
              </a:rPr>
              <a:t>“watchman” and denotes the activity or office of a watchman whose job is “to protect” those who are asleep from harm during the night. It ref. to deliberate and conscious “watching,” “being on the alert,” trans. “to guard,” </a:t>
            </a:r>
            <a:r>
              <a:rPr lang="en-US" altLang="en-US" sz="1000" dirty="0" err="1">
                <a:ea typeface="ＭＳ Ｐゴシック" charset="-128"/>
              </a:rPr>
              <a:t>Hom</a:t>
            </a:r>
            <a:r>
              <a:rPr lang="en-US" altLang="en-US" sz="1000" dirty="0">
                <a:ea typeface="ＭＳ Ｐゴシック" charset="-128"/>
              </a:rPr>
              <a:t>. Il., 10, 309 ff., 417 ff. and takes on the sense “to protect,” “to watch over,” “to care for,” Od., 15, 35; we find </a:t>
            </a:r>
            <a:r>
              <a:rPr lang="el-GR" altLang="en-US" sz="1000" dirty="0" err="1">
                <a:ea typeface="ＭＳ Ｐゴシック" charset="-128"/>
              </a:rPr>
              <a:t>ῥύομαι</a:t>
            </a:r>
            <a:r>
              <a:rPr lang="en-US" altLang="en-US" sz="1000" dirty="0">
                <a:ea typeface="ＭＳ Ｐゴシック" charset="-128"/>
              </a:rPr>
              <a:t> with it, Il., 10, 417; Od., 14, 107.</a:t>
            </a:r>
          </a:p>
          <a:p>
            <a:pPr eaLnBrk="1" hangingPunct="1">
              <a:lnSpc>
                <a:spcPct val="80000"/>
              </a:lnSpc>
              <a:spcBef>
                <a:spcPct val="0"/>
              </a:spcBef>
              <a:defRPr/>
            </a:pPr>
            <a:r>
              <a:rPr lang="en-US" altLang="en-US" sz="1000" dirty="0">
                <a:ea typeface="ＭＳ Ｐゴシック" charset="-128"/>
              </a:rPr>
              <a:t> </a:t>
            </a:r>
          </a:p>
          <a:p>
            <a:pPr eaLnBrk="1" hangingPunct="1">
              <a:lnSpc>
                <a:spcPct val="80000"/>
              </a:lnSpc>
              <a:spcBef>
                <a:spcPct val="0"/>
              </a:spcBef>
              <a:defRPr/>
            </a:pPr>
            <a:r>
              <a:rPr lang="en-US" altLang="en-US" sz="1000" i="1" dirty="0">
                <a:ea typeface="ＭＳ Ｐゴシック" charset="-128"/>
              </a:rPr>
              <a:t>Theological dictionary of the New Testament</a:t>
            </a:r>
            <a:r>
              <a:rPr lang="en-US" altLang="en-US" sz="1000" dirty="0">
                <a:ea typeface="ＭＳ Ｐゴシック" charset="-128"/>
              </a:rPr>
              <a:t>. 1964- (G. Kittel, G. W. Bromiley &amp; G. Friedrich, Ed.) (electronic ed.). Grand Rapids, MI: Eerdmans.</a:t>
            </a:r>
          </a:p>
          <a:p>
            <a:pPr eaLnBrk="1" hangingPunct="1">
              <a:lnSpc>
                <a:spcPct val="80000"/>
              </a:lnSpc>
              <a:spcBef>
                <a:spcPct val="0"/>
              </a:spcBef>
              <a:defRPr/>
            </a:pPr>
            <a:endParaRPr lang="en-US" altLang="en-US" sz="1000" dirty="0">
              <a:ea typeface="ＭＳ Ｐゴシック" charset="-128"/>
            </a:endParaRPr>
          </a:p>
          <a:p>
            <a:pPr eaLnBrk="1" hangingPunct="1">
              <a:lnSpc>
                <a:spcPct val="80000"/>
              </a:lnSpc>
              <a:spcBef>
                <a:spcPct val="0"/>
              </a:spcBef>
              <a:defRPr/>
            </a:pPr>
            <a:r>
              <a:rPr lang="en-US" altLang="en-US" sz="1000" dirty="0">
                <a:ea typeface="ＭＳ Ｐゴシック" charset="-128"/>
              </a:rPr>
              <a:t>Explain the structure of the Psalm.  You might think that this is the Psalmist talking to himself.  You might think that this is the Psalmist having a dialog with someone who trusted in some other kind of help and they were having a friendly debate.  However, the Psalmist asks and answers his own question, then </a:t>
            </a:r>
            <a:r>
              <a:rPr lang="en-US" altLang="en-US" sz="1000" b="1" i="1" dirty="0">
                <a:ea typeface="ＭＳ Ｐゴシック" charset="-128"/>
              </a:rPr>
              <a:t>another Hebrew </a:t>
            </a:r>
            <a:r>
              <a:rPr lang="en-US" altLang="en-US" sz="1000" dirty="0">
                <a:ea typeface="ＭＳ Ｐゴシック" charset="-128"/>
              </a:rPr>
              <a:t>provides reasons why the Psalmist should continue to trust in God as his help.  There are a couple of lessons I think we should learn from this.</a:t>
            </a:r>
          </a:p>
          <a:p>
            <a:pPr marL="171450" indent="-171450" eaLnBrk="1" hangingPunct="1">
              <a:lnSpc>
                <a:spcPct val="80000"/>
              </a:lnSpc>
              <a:spcBef>
                <a:spcPct val="0"/>
              </a:spcBef>
              <a:buFont typeface="Arial" panose="020B0604020202020204" pitchFamily="34" charset="0"/>
              <a:buChar char="•"/>
              <a:defRPr/>
            </a:pPr>
            <a:r>
              <a:rPr lang="en-US" altLang="en-US" sz="1000" dirty="0">
                <a:ea typeface="ＭＳ Ｐゴシック" charset="-128"/>
              </a:rPr>
              <a:t> The Psalmist needed to be reminded to put his trust in God, so I must need to be reminded of that too.  There will be times when my trust in God is shaken, and I’m tempted to trust in something or someone other than Him.  In those moments I need people who love me to come along and tell me to trust in God.</a:t>
            </a:r>
          </a:p>
          <a:p>
            <a:pPr marL="171450" indent="-171450" eaLnBrk="1" hangingPunct="1">
              <a:lnSpc>
                <a:spcPct val="80000"/>
              </a:lnSpc>
              <a:spcBef>
                <a:spcPct val="0"/>
              </a:spcBef>
              <a:buFont typeface="Arial" panose="020B0604020202020204" pitchFamily="34" charset="0"/>
              <a:buChar char="•"/>
              <a:defRPr/>
            </a:pPr>
            <a:r>
              <a:rPr lang="en-US" altLang="en-US" sz="1000" dirty="0">
                <a:ea typeface="ＭＳ Ｐゴシック" charset="-128"/>
              </a:rPr>
              <a:t> Another Hebrew reminded the Psalmist to continue to put his trust in God, so I will need to help remind other believers of the same thing.  I need to learn how to come along someone and loving challenge them to trust God.  That takes skill, prayer, humility and boldness, but it needs to be done!</a:t>
            </a:r>
          </a:p>
          <a:p>
            <a:pPr marL="171450" indent="-171450" eaLnBrk="1" hangingPunct="1">
              <a:lnSpc>
                <a:spcPct val="80000"/>
              </a:lnSpc>
              <a:spcBef>
                <a:spcPct val="0"/>
              </a:spcBef>
              <a:buFont typeface="Arial" panose="020B0604020202020204" pitchFamily="34" charset="0"/>
              <a:buChar char="•"/>
              <a:defRPr/>
            </a:pPr>
            <a:r>
              <a:rPr lang="en-US" altLang="en-US" sz="1000" dirty="0">
                <a:ea typeface="ＭＳ Ｐゴシック" charset="-128"/>
              </a:rPr>
              <a:t> An underlying lesson is that I need to surround myself with Godly people who will remind me and instruct, and I need to do the same for them.</a:t>
            </a:r>
          </a:p>
          <a:p>
            <a:pPr eaLnBrk="1" hangingPunct="1">
              <a:lnSpc>
                <a:spcPct val="80000"/>
              </a:lnSpc>
              <a:spcBef>
                <a:spcPct val="0"/>
              </a:spcBef>
              <a:defRPr/>
            </a:pPr>
            <a:endParaRPr lang="en-US" altLang="en-US" sz="1000" dirty="0">
              <a:ea typeface="ＭＳ Ｐゴシック" charset="-128"/>
            </a:endParaRPr>
          </a:p>
        </p:txBody>
      </p:sp>
      <p:sp>
        <p:nvSpPr>
          <p:cNvPr id="41987" name="Slide Number Placeholder 3">
            <a:extLst>
              <a:ext uri="{FF2B5EF4-FFF2-40B4-BE49-F238E27FC236}">
                <a16:creationId xmlns:a16="http://schemas.microsoft.com/office/drawing/2014/main" id="{34B36D2D-C9AA-2DA5-0FDC-AEBCD3C0F57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4EE2689-26CB-4DEC-B0DE-DC85D1AD07CC}" type="slidenum">
              <a:rPr lang="en-US" altLang="en-US">
                <a:latin typeface="Arial" panose="020B0604020202020204" pitchFamily="34" charset="0"/>
              </a:rPr>
              <a:pPr>
                <a:spcBef>
                  <a:spcPct val="0"/>
                </a:spcBef>
              </a:pPr>
              <a:t>2</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800EF10F-52AF-19AE-3360-80A750055E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7CE125BE-F97D-CBDA-FDE7-34645F51D7E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lnSpc>
                <a:spcPct val="80000"/>
              </a:lnSpc>
              <a:spcBef>
                <a:spcPct val="0"/>
              </a:spcBef>
              <a:buFontTx/>
              <a:buAutoNum type="arabicPeriod"/>
            </a:pPr>
            <a:r>
              <a:rPr lang="en-US" altLang="en-US" sz="900" b="1">
                <a:ea typeface="ＭＳ Ｐゴシック" panose="020B0600070205080204" pitchFamily="34" charset="-128"/>
              </a:rPr>
              <a:t>He will not let your foot slip. – Ps. 55:22 &amp; 66:9</a:t>
            </a:r>
            <a:r>
              <a:rPr lang="en-US" altLang="en-US" sz="900">
                <a:ea typeface="ＭＳ Ｐゴシック" panose="020B0600070205080204" pitchFamily="34" charset="-128"/>
              </a:rPr>
              <a:t>.</a:t>
            </a:r>
          </a:p>
          <a:p>
            <a:pPr marL="228600" indent="-228600" eaLnBrk="1" hangingPunct="1">
              <a:lnSpc>
                <a:spcPct val="80000"/>
              </a:lnSpc>
              <a:spcBef>
                <a:spcPct val="0"/>
              </a:spcBef>
            </a:pPr>
            <a:r>
              <a:rPr lang="en-US" altLang="en-US" sz="900" i="1">
                <a:ea typeface="ＭＳ Ｐゴシック" panose="020B0600070205080204" pitchFamily="34" charset="-128"/>
              </a:rPr>
              <a:t>	Cast your burden on the LORD,</a:t>
            </a:r>
            <a:endParaRPr lang="en-US" altLang="en-US" sz="900">
              <a:ea typeface="ＭＳ Ｐゴシック" panose="020B0600070205080204" pitchFamily="34" charset="-128"/>
            </a:endParaRPr>
          </a:p>
          <a:p>
            <a:pPr marL="228600" indent="-228600" eaLnBrk="1" hangingPunct="1">
              <a:lnSpc>
                <a:spcPct val="80000"/>
              </a:lnSpc>
              <a:spcBef>
                <a:spcPct val="0"/>
              </a:spcBef>
            </a:pPr>
            <a:r>
              <a:rPr lang="en-US" altLang="en-US" sz="900">
                <a:ea typeface="ＭＳ Ｐゴシック" panose="020B0600070205080204" pitchFamily="34" charset="-128"/>
              </a:rPr>
              <a:t>	</a:t>
            </a:r>
            <a:r>
              <a:rPr lang="en-US" altLang="en-US" sz="900" i="1">
                <a:ea typeface="ＭＳ Ｐゴシック" panose="020B0600070205080204" pitchFamily="34" charset="-128"/>
              </a:rPr>
              <a:t>and he will sustain you;</a:t>
            </a:r>
            <a:endParaRPr lang="en-US" altLang="en-US" sz="900">
              <a:ea typeface="ＭＳ Ｐゴシック" panose="020B0600070205080204" pitchFamily="34" charset="-128"/>
            </a:endParaRPr>
          </a:p>
          <a:p>
            <a:pPr marL="228600" indent="-228600" eaLnBrk="1" hangingPunct="1">
              <a:lnSpc>
                <a:spcPct val="80000"/>
              </a:lnSpc>
              <a:spcBef>
                <a:spcPct val="0"/>
              </a:spcBef>
            </a:pPr>
            <a:r>
              <a:rPr lang="en-US" altLang="en-US" sz="900">
                <a:ea typeface="ＭＳ Ｐゴシック" panose="020B0600070205080204" pitchFamily="34" charset="-128"/>
              </a:rPr>
              <a:t>	</a:t>
            </a:r>
            <a:r>
              <a:rPr lang="en-US" altLang="en-US" sz="900" i="1">
                <a:ea typeface="ＭＳ Ｐゴシック" panose="020B0600070205080204" pitchFamily="34" charset="-128"/>
              </a:rPr>
              <a:t>he will never permit</a:t>
            </a:r>
            <a:endParaRPr lang="en-US" altLang="en-US" sz="900">
              <a:ea typeface="ＭＳ Ｐゴシック" panose="020B0600070205080204" pitchFamily="34" charset="-128"/>
            </a:endParaRPr>
          </a:p>
          <a:p>
            <a:pPr marL="228600" indent="-228600" eaLnBrk="1" hangingPunct="1">
              <a:lnSpc>
                <a:spcPct val="80000"/>
              </a:lnSpc>
              <a:spcBef>
                <a:spcPct val="0"/>
              </a:spcBef>
            </a:pPr>
            <a:r>
              <a:rPr lang="en-US" altLang="en-US" sz="900">
                <a:ea typeface="ＭＳ Ｐゴシック" panose="020B0600070205080204" pitchFamily="34" charset="-128"/>
              </a:rPr>
              <a:t>	</a:t>
            </a:r>
            <a:r>
              <a:rPr lang="en-US" altLang="en-US" sz="900" i="1">
                <a:ea typeface="ＭＳ Ｐゴシック" panose="020B0600070205080204" pitchFamily="34" charset="-128"/>
              </a:rPr>
              <a:t>the righteous to be moved. </a:t>
            </a:r>
            <a:endParaRPr lang="en-US" altLang="en-US" sz="900">
              <a:ea typeface="ＭＳ Ｐゴシック" panose="020B0600070205080204" pitchFamily="34" charset="-128"/>
            </a:endParaRPr>
          </a:p>
          <a:p>
            <a:pPr marL="228600" indent="-228600" eaLnBrk="1" hangingPunct="1">
              <a:lnSpc>
                <a:spcPct val="80000"/>
              </a:lnSpc>
              <a:spcBef>
                <a:spcPct val="0"/>
              </a:spcBef>
            </a:pPr>
            <a:endParaRPr lang="en-US" altLang="en-US" sz="900">
              <a:ea typeface="ＭＳ Ｐゴシック" panose="020B0600070205080204" pitchFamily="34" charset="-128"/>
            </a:endParaRPr>
          </a:p>
          <a:p>
            <a:pPr marL="228600" indent="-228600" eaLnBrk="1" hangingPunct="1">
              <a:lnSpc>
                <a:spcPct val="80000"/>
              </a:lnSpc>
              <a:spcBef>
                <a:spcPct val="0"/>
              </a:spcBef>
            </a:pPr>
            <a:r>
              <a:rPr lang="en-US" altLang="en-US" sz="900">
                <a:ea typeface="ＭＳ Ｐゴシック" panose="020B0600070205080204" pitchFamily="34" charset="-128"/>
              </a:rPr>
              <a:t>	</a:t>
            </a:r>
            <a:r>
              <a:rPr lang="en-US" altLang="en-US" sz="900" i="1">
                <a:ea typeface="ＭＳ Ｐゴシック" panose="020B0600070205080204" pitchFamily="34" charset="-128"/>
              </a:rPr>
              <a:t>Bless our God, O peoples;</a:t>
            </a:r>
            <a:endParaRPr lang="en-US" altLang="en-US" sz="900">
              <a:ea typeface="ＭＳ Ｐゴシック" panose="020B0600070205080204" pitchFamily="34" charset="-128"/>
            </a:endParaRPr>
          </a:p>
          <a:p>
            <a:pPr marL="228600" indent="-228600" eaLnBrk="1" hangingPunct="1">
              <a:lnSpc>
                <a:spcPct val="80000"/>
              </a:lnSpc>
              <a:spcBef>
                <a:spcPct val="0"/>
              </a:spcBef>
            </a:pPr>
            <a:r>
              <a:rPr lang="en-US" altLang="en-US" sz="900">
                <a:ea typeface="ＭＳ Ｐゴシック" panose="020B0600070205080204" pitchFamily="34" charset="-128"/>
              </a:rPr>
              <a:t>	</a:t>
            </a:r>
            <a:r>
              <a:rPr lang="en-US" altLang="en-US" sz="900" i="1">
                <a:ea typeface="ＭＳ Ｐゴシック" panose="020B0600070205080204" pitchFamily="34" charset="-128"/>
              </a:rPr>
              <a:t>let the sound of his praise be heard,</a:t>
            </a:r>
            <a:endParaRPr lang="en-US" altLang="en-US" sz="900">
              <a:ea typeface="ＭＳ Ｐゴシック" panose="020B0600070205080204" pitchFamily="34" charset="-128"/>
            </a:endParaRPr>
          </a:p>
          <a:p>
            <a:pPr marL="228600" indent="-228600" eaLnBrk="1" hangingPunct="1">
              <a:lnSpc>
                <a:spcPct val="80000"/>
              </a:lnSpc>
              <a:spcBef>
                <a:spcPct val="0"/>
              </a:spcBef>
            </a:pPr>
            <a:r>
              <a:rPr lang="en-US" altLang="en-US" sz="900" i="1">
                <a:ea typeface="ＭＳ Ｐゴシック" panose="020B0600070205080204" pitchFamily="34" charset="-128"/>
              </a:rPr>
              <a:t>	who has kept our soul among the living</a:t>
            </a:r>
            <a:endParaRPr lang="en-US" altLang="en-US" sz="900">
              <a:ea typeface="ＭＳ Ｐゴシック" panose="020B0600070205080204" pitchFamily="34" charset="-128"/>
            </a:endParaRPr>
          </a:p>
          <a:p>
            <a:pPr marL="228600" indent="-228600" eaLnBrk="1" hangingPunct="1">
              <a:lnSpc>
                <a:spcPct val="80000"/>
              </a:lnSpc>
              <a:spcBef>
                <a:spcPct val="0"/>
              </a:spcBef>
            </a:pPr>
            <a:r>
              <a:rPr lang="en-US" altLang="en-US" sz="900">
                <a:ea typeface="ＭＳ Ｐゴシック" panose="020B0600070205080204" pitchFamily="34" charset="-128"/>
              </a:rPr>
              <a:t>	</a:t>
            </a:r>
            <a:r>
              <a:rPr lang="en-US" altLang="en-US" sz="900" i="1">
                <a:ea typeface="ＭＳ Ｐゴシック" panose="020B0600070205080204" pitchFamily="34" charset="-128"/>
              </a:rPr>
              <a:t>and has not let our feet slip. </a:t>
            </a:r>
            <a:endParaRPr lang="en-US" altLang="en-US" sz="900">
              <a:ea typeface="ＭＳ Ｐゴシック" panose="020B0600070205080204" pitchFamily="34" charset="-128"/>
            </a:endParaRPr>
          </a:p>
          <a:p>
            <a:pPr marL="228600" indent="-228600" eaLnBrk="1" hangingPunct="1">
              <a:lnSpc>
                <a:spcPct val="80000"/>
              </a:lnSpc>
              <a:spcBef>
                <a:spcPct val="0"/>
              </a:spcBef>
            </a:pPr>
            <a:r>
              <a:rPr lang="en-US" altLang="en-US" sz="900">
                <a:ea typeface="ＭＳ Ｐゴシック" panose="020B0600070205080204" pitchFamily="34" charset="-128"/>
              </a:rPr>
              <a:t> </a:t>
            </a:r>
          </a:p>
          <a:p>
            <a:pPr marL="228600" indent="-228600" eaLnBrk="1" hangingPunct="1">
              <a:lnSpc>
                <a:spcPct val="80000"/>
              </a:lnSpc>
              <a:spcBef>
                <a:spcPct val="0"/>
              </a:spcBef>
              <a:buFontTx/>
              <a:buAutoNum type="arabicPeriod" startAt="2"/>
            </a:pPr>
            <a:r>
              <a:rPr lang="en-US" altLang="en-US" sz="900" b="1">
                <a:ea typeface="ＭＳ Ｐゴシック" panose="020B0600070205080204" pitchFamily="34" charset="-128"/>
              </a:rPr>
              <a:t>He will not slumber.</a:t>
            </a:r>
          </a:p>
          <a:p>
            <a:pPr marL="228600" indent="-228600" eaLnBrk="1" hangingPunct="1">
              <a:lnSpc>
                <a:spcPct val="80000"/>
              </a:lnSpc>
              <a:spcBef>
                <a:spcPct val="0"/>
              </a:spcBef>
            </a:pPr>
            <a:r>
              <a:rPr lang="en-US" altLang="en-US" sz="900">
                <a:ea typeface="ＭＳ Ｐゴシック" panose="020B0600070205080204" pitchFamily="34" charset="-128"/>
              </a:rPr>
              <a:t>	Consider the taunt Elijah gave to the worshippers of Baal after their sacrifice was not accepted </a:t>
            </a:r>
            <a:r>
              <a:rPr lang="en-US" altLang="en-US" sz="900" b="1">
                <a:ea typeface="ＭＳ Ｐゴシック" panose="020B0600070205080204" pitchFamily="34" charset="-128"/>
              </a:rPr>
              <a:t>1 Kings 18:27</a:t>
            </a:r>
            <a:r>
              <a:rPr lang="en-US" altLang="en-US" sz="900">
                <a:ea typeface="ＭＳ Ｐゴシック" panose="020B0600070205080204" pitchFamily="34" charset="-128"/>
              </a:rPr>
              <a:t>.  </a:t>
            </a:r>
            <a:r>
              <a:rPr lang="en-US" altLang="en-US" sz="900" i="1">
                <a:ea typeface="ＭＳ Ｐゴシック" panose="020B0600070205080204" pitchFamily="34" charset="-128"/>
              </a:rPr>
              <a:t>And at noon Elijah mocked them, saying, “Cry aloud, for he is a god. Either he is musing, or he is relieving himself, or he is on a journey, or perhaps he is asleep and must be awakened.”</a:t>
            </a:r>
            <a:endParaRPr lang="en-US" altLang="en-US" sz="900">
              <a:ea typeface="ＭＳ Ｐゴシック" panose="020B0600070205080204" pitchFamily="34" charset="-128"/>
            </a:endParaRPr>
          </a:p>
          <a:p>
            <a:pPr marL="228600" indent="-228600" eaLnBrk="1" hangingPunct="1">
              <a:lnSpc>
                <a:spcPct val="80000"/>
              </a:lnSpc>
              <a:spcBef>
                <a:spcPct val="0"/>
              </a:spcBef>
            </a:pPr>
            <a:r>
              <a:rPr lang="en-US" altLang="en-US" sz="900">
                <a:ea typeface="ＭＳ Ｐゴシック" panose="020B0600070205080204" pitchFamily="34" charset="-128"/>
              </a:rPr>
              <a:t> </a:t>
            </a:r>
          </a:p>
          <a:p>
            <a:pPr marL="228600" indent="-228600" eaLnBrk="1" hangingPunct="1">
              <a:lnSpc>
                <a:spcPct val="80000"/>
              </a:lnSpc>
              <a:spcBef>
                <a:spcPct val="0"/>
              </a:spcBef>
              <a:buFontTx/>
              <a:buAutoNum type="arabicPeriod" startAt="3"/>
            </a:pPr>
            <a:r>
              <a:rPr lang="en-US" altLang="en-US" sz="900" b="1">
                <a:ea typeface="ＭＳ Ｐゴシック" panose="020B0600070205080204" pitchFamily="34" charset="-128"/>
              </a:rPr>
              <a:t>He will neither slumber nor sleep.</a:t>
            </a:r>
          </a:p>
          <a:p>
            <a:pPr marL="228600" indent="-228600" eaLnBrk="1" hangingPunct="1">
              <a:lnSpc>
                <a:spcPct val="80000"/>
              </a:lnSpc>
              <a:spcBef>
                <a:spcPct val="0"/>
              </a:spcBef>
            </a:pPr>
            <a:r>
              <a:rPr lang="en-US" altLang="en-US" sz="900">
                <a:ea typeface="ＭＳ Ｐゴシック" panose="020B0600070205080204" pitchFamily="34" charset="-128"/>
              </a:rPr>
              <a:t>	God is not careless or negligent in his providential activity!  He is always alert and always aware of what is going on in our lives.</a:t>
            </a:r>
          </a:p>
          <a:p>
            <a:pPr marL="228600" indent="-228600" eaLnBrk="1" hangingPunct="1">
              <a:lnSpc>
                <a:spcPct val="80000"/>
              </a:lnSpc>
              <a:spcBef>
                <a:spcPct val="0"/>
              </a:spcBef>
            </a:pPr>
            <a:endParaRPr lang="en-US" altLang="en-US" sz="900" b="1">
              <a:ea typeface="ＭＳ Ｐゴシック" panose="020B0600070205080204" pitchFamily="34" charset="-128"/>
            </a:endParaRPr>
          </a:p>
          <a:p>
            <a:pPr marL="228600" indent="-228600" eaLnBrk="1" hangingPunct="1">
              <a:lnSpc>
                <a:spcPct val="80000"/>
              </a:lnSpc>
              <a:spcBef>
                <a:spcPct val="0"/>
              </a:spcBef>
            </a:pPr>
            <a:r>
              <a:rPr lang="en-US" altLang="en-US" sz="900" b="1">
                <a:ea typeface="ＭＳ Ｐゴシック" panose="020B0600070205080204" pitchFamily="34" charset="-128"/>
              </a:rPr>
              <a:t>Gods that are “No-gods”</a:t>
            </a:r>
            <a:endParaRPr lang="en-US" altLang="en-US" sz="900">
              <a:ea typeface="ＭＳ Ｐゴシック" panose="020B0600070205080204" pitchFamily="34" charset="-128"/>
            </a:endParaRPr>
          </a:p>
          <a:p>
            <a:pPr marL="228600" indent="-228600" eaLnBrk="1" hangingPunct="1">
              <a:lnSpc>
                <a:spcPct val="80000"/>
              </a:lnSpc>
              <a:spcBef>
                <a:spcPct val="0"/>
              </a:spcBef>
            </a:pPr>
            <a:r>
              <a:rPr lang="en-US" altLang="en-US" sz="900">
                <a:ea typeface="ＭＳ Ｐゴシック" panose="020B0600070205080204" pitchFamily="34" charset="-128"/>
              </a:rPr>
              <a:t>In Kyoto, Japan, I visited the “Temple of a Thousand and One Gods.” The images of the goddess worshiped there had many arms, depicting her helpfulness. A thousand was considered a perfect number. The reference to a thousand and one denoted infinity. As I watched, a well-dressed man approached one of the altars. He clapped his hands three times to let the goddess know he had come to worship her.</a:t>
            </a:r>
          </a:p>
          <a:p>
            <a:pPr marL="228600" indent="-228600" eaLnBrk="1" hangingPunct="1">
              <a:lnSpc>
                <a:spcPct val="80000"/>
              </a:lnSpc>
              <a:spcBef>
                <a:spcPct val="0"/>
              </a:spcBef>
            </a:pPr>
            <a:r>
              <a:rPr lang="en-US" altLang="en-US" sz="900">
                <a:ea typeface="ＭＳ Ｐゴシック" panose="020B0600070205080204" pitchFamily="34" charset="-128"/>
              </a:rPr>
              <a:t> </a:t>
            </a:r>
          </a:p>
          <a:p>
            <a:pPr marL="228600" indent="-228600" eaLnBrk="1" hangingPunct="1">
              <a:lnSpc>
                <a:spcPct val="80000"/>
              </a:lnSpc>
              <a:spcBef>
                <a:spcPct val="0"/>
              </a:spcBef>
            </a:pPr>
            <a:r>
              <a:rPr lang="en-US" altLang="en-US" sz="900">
                <a:ea typeface="ＭＳ Ｐゴシック" panose="020B0600070205080204" pitchFamily="34" charset="-128"/>
              </a:rPr>
              <a:t>In Bangkok, Thailand, Frances and I saw the “Sleeping Buddha.” As I looked upon the prone image with its eyes closed as if in sleep, I thought of the utter emptiness of paganism.</a:t>
            </a:r>
          </a:p>
          <a:p>
            <a:pPr marL="228600" indent="-228600" eaLnBrk="1" hangingPunct="1">
              <a:lnSpc>
                <a:spcPct val="80000"/>
              </a:lnSpc>
              <a:spcBef>
                <a:spcPct val="0"/>
              </a:spcBef>
            </a:pPr>
            <a:r>
              <a:rPr lang="en-US" altLang="en-US" sz="900">
                <a:ea typeface="ＭＳ Ｐゴシック" panose="020B0600070205080204" pitchFamily="34" charset="-128"/>
              </a:rPr>
              <a:t> </a:t>
            </a:r>
          </a:p>
          <a:p>
            <a:pPr marL="228600" indent="-228600" eaLnBrk="1" hangingPunct="1">
              <a:lnSpc>
                <a:spcPct val="80000"/>
              </a:lnSpc>
              <a:spcBef>
                <a:spcPct val="0"/>
              </a:spcBef>
            </a:pPr>
            <a:r>
              <a:rPr lang="en-US" altLang="en-US" sz="900">
                <a:ea typeface="ＭＳ Ｐゴシック" panose="020B0600070205080204" pitchFamily="34" charset="-128"/>
              </a:rPr>
              <a:t>Then in Jaipur, the pink city of India, we were told we could not enter one of the temples since it was after 9 o’clock in the evening. The god was asleep.</a:t>
            </a:r>
          </a:p>
          <a:p>
            <a:pPr marL="228600" indent="-228600" eaLnBrk="1" hangingPunct="1">
              <a:lnSpc>
                <a:spcPct val="80000"/>
              </a:lnSpc>
              <a:spcBef>
                <a:spcPct val="0"/>
              </a:spcBef>
            </a:pPr>
            <a:r>
              <a:rPr lang="en-US" altLang="en-US" sz="900">
                <a:ea typeface="ＭＳ Ｐゴシック" panose="020B0600070205080204" pitchFamily="34" charset="-128"/>
              </a:rPr>
              <a:t> </a:t>
            </a:r>
          </a:p>
          <a:p>
            <a:pPr marL="228600" indent="-228600" eaLnBrk="1" hangingPunct="1">
              <a:lnSpc>
                <a:spcPct val="80000"/>
              </a:lnSpc>
              <a:spcBef>
                <a:spcPct val="0"/>
              </a:spcBef>
            </a:pPr>
            <a:r>
              <a:rPr lang="en-US" altLang="en-US" sz="900">
                <a:ea typeface="ＭＳ Ｐゴシック" panose="020B0600070205080204" pitchFamily="34" charset="-128"/>
              </a:rPr>
              <a:t>We rejoice that the Lord God neither sleeps nor slumbers (see Isa. 5:27). He is infinite, always present, and able to help us to the uttermost.</a:t>
            </a:r>
          </a:p>
          <a:p>
            <a:pPr marL="228600" indent="-228600" eaLnBrk="1" hangingPunct="1">
              <a:lnSpc>
                <a:spcPct val="80000"/>
              </a:lnSpc>
              <a:spcBef>
                <a:spcPct val="0"/>
              </a:spcBef>
            </a:pPr>
            <a:endParaRPr lang="en-US" altLang="en-US" sz="900">
              <a:ea typeface="ＭＳ Ｐゴシック" panose="020B0600070205080204" pitchFamily="34" charset="-128"/>
            </a:endParaRPr>
          </a:p>
          <a:p>
            <a:pPr marL="228600" indent="-228600" eaLnBrk="1" hangingPunct="1">
              <a:lnSpc>
                <a:spcPct val="80000"/>
              </a:lnSpc>
              <a:spcBef>
                <a:spcPct val="0"/>
              </a:spcBef>
            </a:pPr>
            <a:r>
              <a:rPr lang="en-US" altLang="en-US" sz="900">
                <a:ea typeface="ＭＳ Ｐゴシック" panose="020B0600070205080204" pitchFamily="34" charset="-128"/>
              </a:rPr>
              <a:t>Hobbs, H. H. (1990). </a:t>
            </a:r>
            <a:r>
              <a:rPr lang="en-US" altLang="en-US" sz="900" i="1">
                <a:ea typeface="ＭＳ Ｐゴシック" panose="020B0600070205080204" pitchFamily="34" charset="-128"/>
              </a:rPr>
              <a:t>My favorite illustrations</a:t>
            </a:r>
            <a:r>
              <a:rPr lang="en-US" altLang="en-US" sz="900">
                <a:ea typeface="ＭＳ Ｐゴシック" panose="020B0600070205080204" pitchFamily="34" charset="-128"/>
              </a:rPr>
              <a:t> (122–123). Nashville, TN: Broadman Press.</a:t>
            </a:r>
          </a:p>
          <a:p>
            <a:pPr marL="228600" indent="-228600" eaLnBrk="1" hangingPunct="1">
              <a:lnSpc>
                <a:spcPct val="80000"/>
              </a:lnSpc>
              <a:spcBef>
                <a:spcPct val="0"/>
              </a:spcBef>
            </a:pPr>
            <a:endParaRPr lang="en-US" altLang="en-US" sz="900">
              <a:ea typeface="ＭＳ Ｐゴシック" panose="020B0600070205080204" pitchFamily="34" charset="-128"/>
            </a:endParaRPr>
          </a:p>
        </p:txBody>
      </p:sp>
      <p:sp>
        <p:nvSpPr>
          <p:cNvPr id="44035" name="Slide Number Placeholder 3">
            <a:extLst>
              <a:ext uri="{FF2B5EF4-FFF2-40B4-BE49-F238E27FC236}">
                <a16:creationId xmlns:a16="http://schemas.microsoft.com/office/drawing/2014/main" id="{4A2B0FE0-7925-5BDD-482B-2C0AB2CE07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8E44F1B-FD4C-42E4-B834-CFCC65A114A9}" type="slidenum">
              <a:rPr lang="en-US" altLang="en-US">
                <a:latin typeface="Arial" panose="020B0604020202020204" pitchFamily="34" charset="0"/>
              </a:rPr>
              <a:pPr>
                <a:spcBef>
                  <a:spcPct val="0"/>
                </a:spcBef>
              </a:pPr>
              <a:t>3</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74CF45D2-760E-CF76-392B-6BBB8BFC345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D79AC4A7-354F-B51B-02DB-36508DD846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The comforting thought that Yahweh is the guardian of Israel is individualized. Yahweh is the believer’s “shade” on his right hand. The basic idea here is “protection,” but the exact significance of this metaphor is now lost. The “shade” protects his own from sunstroke, a metaphor for the dangers of the day. Neither would he allow his own to become moon-struck, a metaphor for the dangers of the night. - Smith, J. E. (1996). </a:t>
            </a:r>
            <a:r>
              <a:rPr lang="en-US" altLang="en-US" i="1">
                <a:ea typeface="ＭＳ Ｐゴシック" panose="020B0600070205080204" pitchFamily="34" charset="-128"/>
              </a:rPr>
              <a:t>The wisdom literature and Psalms</a:t>
            </a:r>
            <a:r>
              <a:rPr lang="en-US" altLang="en-US">
                <a:ea typeface="ＭＳ Ｐゴシック" panose="020B0600070205080204" pitchFamily="34" charset="-128"/>
              </a:rPr>
              <a:t> (Ps 121). Joplin, Mo.: College Press Pub. Co.</a:t>
            </a:r>
          </a:p>
          <a:p>
            <a:pPr eaLnBrk="1" hangingPunct="1">
              <a:spcBef>
                <a:spcPct val="0"/>
              </a:spcBef>
            </a:pPr>
            <a:r>
              <a:rPr lang="en-US" altLang="en-US">
                <a:ea typeface="ＭＳ Ｐゴシック" panose="020B0600070205080204" pitchFamily="34" charset="-128"/>
              </a:rPr>
              <a:t> </a:t>
            </a:r>
          </a:p>
          <a:p>
            <a:pPr eaLnBrk="1" hangingPunct="1">
              <a:spcBef>
                <a:spcPct val="0"/>
              </a:spcBef>
            </a:pPr>
            <a:r>
              <a:rPr lang="en-US" altLang="en-US">
                <a:ea typeface="ＭＳ Ｐゴシック" panose="020B0600070205080204" pitchFamily="34" charset="-128"/>
              </a:rPr>
              <a:t>He not only protects those whom he is the keeper of, but he refreshes them: He </a:t>
            </a:r>
            <a:r>
              <a:rPr lang="en-US" altLang="en-US" i="1">
                <a:ea typeface="ＭＳ Ｐゴシック" panose="020B0600070205080204" pitchFamily="34" charset="-128"/>
              </a:rPr>
              <a:t>is their shade.</a:t>
            </a:r>
            <a:r>
              <a:rPr lang="en-US" altLang="en-US">
                <a:ea typeface="ＭＳ Ｐゴシック" panose="020B0600070205080204" pitchFamily="34" charset="-128"/>
              </a:rPr>
              <a:t> The comparison has a great deal of gracious condescension in it; the eternal Being who is infinite substance is what he is in order that he may speak sensible comfort to his people</a:t>
            </a:r>
            <a:r>
              <a:rPr lang="en-US" altLang="en-US">
                <a:solidFill>
                  <a:srgbClr val="FF0000"/>
                </a:solidFill>
                <a:ea typeface="ＭＳ Ｐゴシック" panose="020B0600070205080204" pitchFamily="34" charset="-128"/>
              </a:rPr>
              <a:t>, promises to be their </a:t>
            </a:r>
            <a:r>
              <a:rPr lang="en-US" altLang="en-US" i="1">
                <a:solidFill>
                  <a:srgbClr val="FF0000"/>
                </a:solidFill>
                <a:ea typeface="ＭＳ Ｐゴシック" panose="020B0600070205080204" pitchFamily="34" charset="-128"/>
              </a:rPr>
              <a:t>umbra</a:t>
            </a:r>
            <a:r>
              <a:rPr lang="en-US" altLang="en-US">
                <a:solidFill>
                  <a:srgbClr val="FF0000"/>
                </a:solidFill>
                <a:ea typeface="ＭＳ Ｐゴシック" panose="020B0600070205080204" pitchFamily="34" charset="-128"/>
              </a:rPr>
              <a:t>—their </a:t>
            </a:r>
            <a:r>
              <a:rPr lang="en-US" altLang="en-US" i="1">
                <a:solidFill>
                  <a:srgbClr val="FF0000"/>
                </a:solidFill>
                <a:ea typeface="ＭＳ Ｐゴシック" panose="020B0600070205080204" pitchFamily="34" charset="-128"/>
              </a:rPr>
              <a:t>shadow,</a:t>
            </a:r>
            <a:r>
              <a:rPr lang="en-US" altLang="en-US">
                <a:solidFill>
                  <a:srgbClr val="FF0000"/>
                </a:solidFill>
                <a:ea typeface="ＭＳ Ｐゴシック" panose="020B0600070205080204" pitchFamily="34" charset="-128"/>
              </a:rPr>
              <a:t> to keep as close to them as the shadow does to the body, and to shelter them from the scorching heat</a:t>
            </a:r>
            <a:r>
              <a:rPr lang="en-US" altLang="en-US">
                <a:ea typeface="ＭＳ Ｐゴシック" panose="020B0600070205080204" pitchFamily="34" charset="-128"/>
              </a:rPr>
              <a:t>, as </a:t>
            </a:r>
            <a:r>
              <a:rPr lang="en-US" altLang="en-US" i="1">
                <a:ea typeface="ＭＳ Ｐゴシック" panose="020B0600070205080204" pitchFamily="34" charset="-128"/>
              </a:rPr>
              <a:t>the shadow of a great rock in a weary land,</a:t>
            </a:r>
            <a:r>
              <a:rPr lang="en-US" altLang="en-US">
                <a:ea typeface="ＭＳ Ｐゴシック" panose="020B0600070205080204" pitchFamily="34" charset="-128"/>
              </a:rPr>
              <a:t> </a:t>
            </a:r>
            <a:r>
              <a:rPr lang="en-US" altLang="en-US" b="1">
                <a:ea typeface="ＭＳ Ｐゴシック" panose="020B0600070205080204" pitchFamily="34" charset="-128"/>
              </a:rPr>
              <a:t>Isa. 32:2</a:t>
            </a:r>
            <a:r>
              <a:rPr lang="en-US" altLang="en-US">
                <a:ea typeface="ＭＳ Ｐゴシック" panose="020B0600070205080204" pitchFamily="34" charset="-128"/>
              </a:rPr>
              <a:t>.  - Henry, M. (1996). </a:t>
            </a:r>
            <a:r>
              <a:rPr lang="en-US" altLang="en-US" i="1">
                <a:ea typeface="ＭＳ Ｐゴシック" panose="020B0600070205080204" pitchFamily="34" charset="-128"/>
              </a:rPr>
              <a:t>Matthew Henry's commentary on the whole Bible : Complete and unabridged in one volume</a:t>
            </a:r>
            <a:r>
              <a:rPr lang="en-US" altLang="en-US">
                <a:ea typeface="ＭＳ Ｐゴシック" panose="020B0600070205080204" pitchFamily="34" charset="-128"/>
              </a:rPr>
              <a:t> (Ps 121:1–8). Peabody: Hendrickson.</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Remember: 1) There are times when you will need to be reminded of this.  There are times when you will doubt that God cares for your personally.  You will doubt that what you need is God himself as your shade.  2) There will be times when you need to help remind other people of this like what the 3</a:t>
            </a:r>
            <a:r>
              <a:rPr lang="en-US" altLang="en-US" baseline="30000">
                <a:ea typeface="ＭＳ Ｐゴシック" panose="020B0600070205080204" pitchFamily="34" charset="-128"/>
              </a:rPr>
              <a:t>rd</a:t>
            </a:r>
            <a:r>
              <a:rPr lang="en-US" altLang="en-US">
                <a:ea typeface="ＭＳ Ｐゴシック" panose="020B0600070205080204" pitchFamily="34" charset="-128"/>
              </a:rPr>
              <a:t> party is doing for the psalmist.</a:t>
            </a:r>
          </a:p>
          <a:p>
            <a:pPr eaLnBrk="1" hangingPunct="1">
              <a:spcBef>
                <a:spcPct val="0"/>
              </a:spcBef>
            </a:pPr>
            <a:endParaRPr lang="en-US" altLang="en-US">
              <a:ea typeface="ＭＳ Ｐゴシック" panose="020B0600070205080204" pitchFamily="34" charset="-128"/>
            </a:endParaRPr>
          </a:p>
        </p:txBody>
      </p:sp>
      <p:sp>
        <p:nvSpPr>
          <p:cNvPr id="46083" name="Slide Number Placeholder 3">
            <a:extLst>
              <a:ext uri="{FF2B5EF4-FFF2-40B4-BE49-F238E27FC236}">
                <a16:creationId xmlns:a16="http://schemas.microsoft.com/office/drawing/2014/main" id="{A9360CDE-28DD-71AD-CE61-9BEE73BFBF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0947324-7238-4A14-B3B0-86B11F1A0642}" type="slidenum">
              <a:rPr lang="en-US" altLang="en-US">
                <a:latin typeface="Arial" panose="020B0604020202020204" pitchFamily="34" charset="0"/>
              </a:rPr>
              <a:pPr>
                <a:spcBef>
                  <a:spcPct val="0"/>
                </a:spcBef>
              </a:pPr>
              <a:t>4</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661D3DF1-3972-CA37-C8D7-0477E3B7EF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713EB0C7-F154-9D71-70FC-6D5345C230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The “going out” and the “coming in” refer to all of the believer’s undertakings and occupations. Perhaps too these words refer specifically to the pilgrim’s journey to Jerusalem. The watch care of the believer’s guardian starts the moment he looks toward the hills of Zion, and it continues into the uncharted future. – Smith, J. E. (1996). The wisdom literature and Psalms (Ps 121). Joplin, Mo.: College Press Pub. Co.</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These closing verses are intensely emphasizing the care of God in the life of the believer.  He is our keeper.  He is active and vigilant.  He takes a personal interest in every one of his children, and he sustains them.  Not only that, he has made important promises of salvation and hope, and He keeps his promises.</a:t>
            </a:r>
          </a:p>
        </p:txBody>
      </p:sp>
      <p:sp>
        <p:nvSpPr>
          <p:cNvPr id="48131" name="Slide Number Placeholder 3">
            <a:extLst>
              <a:ext uri="{FF2B5EF4-FFF2-40B4-BE49-F238E27FC236}">
                <a16:creationId xmlns:a16="http://schemas.microsoft.com/office/drawing/2014/main" id="{AA180319-3EB8-8897-AE46-49F6A00191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645DF53-4660-48E1-8EB4-D584B48F3377}" type="slidenum">
              <a:rPr lang="en-US" altLang="en-US">
                <a:latin typeface="Arial" panose="020B0604020202020204" pitchFamily="34" charset="0"/>
              </a:rPr>
              <a:pPr>
                <a:spcBef>
                  <a:spcPct val="0"/>
                </a:spcBef>
              </a:pPr>
              <a:t>5</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BF838F27-5648-1CD1-ACEF-ED1B49702E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8E2D6BE5-C16F-0121-502A-106693AEB9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51203" name="Slide Number Placeholder 3">
            <a:extLst>
              <a:ext uri="{FF2B5EF4-FFF2-40B4-BE49-F238E27FC236}">
                <a16:creationId xmlns:a16="http://schemas.microsoft.com/office/drawing/2014/main" id="{35E9B206-8683-619E-37B5-9381252300E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CD65D9B-32C2-4496-926C-2FBD691AD38A}" type="slidenum">
              <a:rPr lang="en-US" altLang="en-US">
                <a:latin typeface="Arial" panose="020B0604020202020204" pitchFamily="34" charset="0"/>
              </a:rPr>
              <a:pPr>
                <a:spcBef>
                  <a:spcPct val="0"/>
                </a:spcBef>
              </a:pPr>
              <a:t>7</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5889F73-B1DE-AC08-8DBB-AFE2C7BAA4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567F041-F0C1-A46A-028E-A1A54059D8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470FFE1-5B54-416E-46FA-103021BA3326}"/>
              </a:ext>
            </a:extLst>
          </p:cNvPr>
          <p:cNvSpPr>
            <a:spLocks noGrp="1" noChangeArrowheads="1"/>
          </p:cNvSpPr>
          <p:nvPr>
            <p:ph type="sldNum" sz="quarter" idx="12"/>
          </p:nvPr>
        </p:nvSpPr>
        <p:spPr>
          <a:ln/>
        </p:spPr>
        <p:txBody>
          <a:bodyPr/>
          <a:lstStyle>
            <a:lvl1pPr>
              <a:defRPr/>
            </a:lvl1pPr>
          </a:lstStyle>
          <a:p>
            <a:pPr>
              <a:defRPr/>
            </a:pPr>
            <a:fld id="{A314CBBD-007F-4265-9E05-BD9957059D68}" type="slidenum">
              <a:rPr lang="en-US" altLang="en-US"/>
              <a:pPr>
                <a:defRPr/>
              </a:pPr>
              <a:t>‹#›</a:t>
            </a:fld>
            <a:endParaRPr lang="en-US" altLang="en-US"/>
          </a:p>
        </p:txBody>
      </p:sp>
    </p:spTree>
    <p:extLst>
      <p:ext uri="{BB962C8B-B14F-4D97-AF65-F5344CB8AC3E}">
        <p14:creationId xmlns:p14="http://schemas.microsoft.com/office/powerpoint/2010/main" val="1140900486"/>
      </p:ext>
    </p:extLst>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F535DEB-C73D-B386-CF03-1872B4CF86A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4385D27-01BA-E79B-83C4-F7A1EAF972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29603E3-DFB7-6314-D23B-94C1030B1DA1}"/>
              </a:ext>
            </a:extLst>
          </p:cNvPr>
          <p:cNvSpPr>
            <a:spLocks noGrp="1" noChangeArrowheads="1"/>
          </p:cNvSpPr>
          <p:nvPr>
            <p:ph type="sldNum" sz="quarter" idx="12"/>
          </p:nvPr>
        </p:nvSpPr>
        <p:spPr>
          <a:ln/>
        </p:spPr>
        <p:txBody>
          <a:bodyPr/>
          <a:lstStyle>
            <a:lvl1pPr>
              <a:defRPr/>
            </a:lvl1pPr>
          </a:lstStyle>
          <a:p>
            <a:pPr>
              <a:defRPr/>
            </a:pPr>
            <a:fld id="{63174F80-8E1D-4D22-BE76-411CF1134116}" type="slidenum">
              <a:rPr lang="en-US" altLang="en-US"/>
              <a:pPr>
                <a:defRPr/>
              </a:pPr>
              <a:t>‹#›</a:t>
            </a:fld>
            <a:endParaRPr lang="en-US" altLang="en-US"/>
          </a:p>
        </p:txBody>
      </p:sp>
    </p:spTree>
    <p:extLst>
      <p:ext uri="{BB962C8B-B14F-4D97-AF65-F5344CB8AC3E}">
        <p14:creationId xmlns:p14="http://schemas.microsoft.com/office/powerpoint/2010/main" val="895413053"/>
      </p:ext>
    </p:extLst>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F1C8657-B8A2-0A21-6CF7-060E728F7B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BAEE02A-71B2-1936-8A8A-42CF4E0862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E9D78A4-6C06-967E-3510-F95CD3E4462A}"/>
              </a:ext>
            </a:extLst>
          </p:cNvPr>
          <p:cNvSpPr>
            <a:spLocks noGrp="1" noChangeArrowheads="1"/>
          </p:cNvSpPr>
          <p:nvPr>
            <p:ph type="sldNum" sz="quarter" idx="12"/>
          </p:nvPr>
        </p:nvSpPr>
        <p:spPr>
          <a:ln/>
        </p:spPr>
        <p:txBody>
          <a:bodyPr/>
          <a:lstStyle>
            <a:lvl1pPr>
              <a:defRPr/>
            </a:lvl1pPr>
          </a:lstStyle>
          <a:p>
            <a:pPr>
              <a:defRPr/>
            </a:pPr>
            <a:fld id="{B62C318C-847E-471E-9122-8FABDA1C666B}" type="slidenum">
              <a:rPr lang="en-US" altLang="en-US"/>
              <a:pPr>
                <a:defRPr/>
              </a:pPr>
              <a:t>‹#›</a:t>
            </a:fld>
            <a:endParaRPr lang="en-US" altLang="en-US"/>
          </a:p>
        </p:txBody>
      </p:sp>
    </p:spTree>
    <p:extLst>
      <p:ext uri="{BB962C8B-B14F-4D97-AF65-F5344CB8AC3E}">
        <p14:creationId xmlns:p14="http://schemas.microsoft.com/office/powerpoint/2010/main" val="4086597031"/>
      </p:ext>
    </p:extLst>
  </p:cSld>
  <p:clrMapOvr>
    <a:masterClrMapping/>
  </p:clrMapOvr>
  <p:transition spd="med">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15A4E46-A063-D41B-DDC8-17631D4893F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5C76FE5-5A5E-4C35-336F-BACA52B4A8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DC11C44-3795-68E7-3558-85674BC8FB26}"/>
              </a:ext>
            </a:extLst>
          </p:cNvPr>
          <p:cNvSpPr>
            <a:spLocks noGrp="1" noChangeArrowheads="1"/>
          </p:cNvSpPr>
          <p:nvPr>
            <p:ph type="sldNum" sz="quarter" idx="12"/>
          </p:nvPr>
        </p:nvSpPr>
        <p:spPr>
          <a:ln/>
        </p:spPr>
        <p:txBody>
          <a:bodyPr/>
          <a:lstStyle>
            <a:lvl1pPr>
              <a:defRPr/>
            </a:lvl1pPr>
          </a:lstStyle>
          <a:p>
            <a:pPr>
              <a:defRPr/>
            </a:pPr>
            <a:fld id="{C0481224-85A9-498B-9CB3-4CE2DD1FDCB6}" type="slidenum">
              <a:rPr lang="en-US" altLang="en-US"/>
              <a:pPr>
                <a:defRPr/>
              </a:pPr>
              <a:t>‹#›</a:t>
            </a:fld>
            <a:endParaRPr lang="en-US" altLang="en-US"/>
          </a:p>
        </p:txBody>
      </p:sp>
    </p:spTree>
    <p:extLst>
      <p:ext uri="{BB962C8B-B14F-4D97-AF65-F5344CB8AC3E}">
        <p14:creationId xmlns:p14="http://schemas.microsoft.com/office/powerpoint/2010/main" val="4285411764"/>
      </p:ext>
    </p:extLst>
  </p:cSld>
  <p:clrMapOvr>
    <a:masterClrMapping/>
  </p:clrMapOvr>
  <p:transition spd="med">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EA207FA-1271-5AE4-83C3-3AE8C26E72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D93AFD9-041F-47DB-676B-03F11CAB69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E62627B-F251-97C5-677F-622A60FF94D1}"/>
              </a:ext>
            </a:extLst>
          </p:cNvPr>
          <p:cNvSpPr>
            <a:spLocks noGrp="1" noChangeArrowheads="1"/>
          </p:cNvSpPr>
          <p:nvPr>
            <p:ph type="sldNum" sz="quarter" idx="12"/>
          </p:nvPr>
        </p:nvSpPr>
        <p:spPr>
          <a:ln/>
        </p:spPr>
        <p:txBody>
          <a:bodyPr/>
          <a:lstStyle>
            <a:lvl1pPr>
              <a:defRPr/>
            </a:lvl1pPr>
          </a:lstStyle>
          <a:p>
            <a:pPr>
              <a:defRPr/>
            </a:pPr>
            <a:fld id="{643E35AC-49CC-458B-B4EF-65FB8D4093FA}" type="slidenum">
              <a:rPr lang="en-US" altLang="en-US"/>
              <a:pPr>
                <a:defRPr/>
              </a:pPr>
              <a:t>‹#›</a:t>
            </a:fld>
            <a:endParaRPr lang="en-US" altLang="en-US"/>
          </a:p>
        </p:txBody>
      </p:sp>
    </p:spTree>
    <p:extLst>
      <p:ext uri="{BB962C8B-B14F-4D97-AF65-F5344CB8AC3E}">
        <p14:creationId xmlns:p14="http://schemas.microsoft.com/office/powerpoint/2010/main" val="932017334"/>
      </p:ext>
    </p:extLst>
  </p:cSld>
  <p:clrMapOvr>
    <a:masterClrMapping/>
  </p:clrMapOvr>
  <p:transition spd="med">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388AA75-3151-D7D6-74C7-1181023B391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F2BD889-5A59-DA2F-2C3C-7E90417AC0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1DF9E6F-1D78-B623-68C1-945B525C8B76}"/>
              </a:ext>
            </a:extLst>
          </p:cNvPr>
          <p:cNvSpPr>
            <a:spLocks noGrp="1" noChangeArrowheads="1"/>
          </p:cNvSpPr>
          <p:nvPr>
            <p:ph type="sldNum" sz="quarter" idx="12"/>
          </p:nvPr>
        </p:nvSpPr>
        <p:spPr>
          <a:ln/>
        </p:spPr>
        <p:txBody>
          <a:bodyPr/>
          <a:lstStyle>
            <a:lvl1pPr>
              <a:defRPr/>
            </a:lvl1pPr>
          </a:lstStyle>
          <a:p>
            <a:pPr>
              <a:defRPr/>
            </a:pPr>
            <a:fld id="{C5C3ED79-79A9-4455-922F-7FB279791436}" type="slidenum">
              <a:rPr lang="en-US" altLang="en-US"/>
              <a:pPr>
                <a:defRPr/>
              </a:pPr>
              <a:t>‹#›</a:t>
            </a:fld>
            <a:endParaRPr lang="en-US" altLang="en-US"/>
          </a:p>
        </p:txBody>
      </p:sp>
    </p:spTree>
    <p:extLst>
      <p:ext uri="{BB962C8B-B14F-4D97-AF65-F5344CB8AC3E}">
        <p14:creationId xmlns:p14="http://schemas.microsoft.com/office/powerpoint/2010/main" val="1735466980"/>
      </p:ext>
    </p:extLst>
  </p:cSld>
  <p:clrMapOvr>
    <a:masterClrMapping/>
  </p:clrMapOvr>
  <p:transition spd="med">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F78C9D2-136C-97F1-2CDE-684FC124EF5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96AEF43-0A63-3222-52E2-4EC01F9EFC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D1F4AEA-1CB0-FA2F-E579-F83765B60B3F}"/>
              </a:ext>
            </a:extLst>
          </p:cNvPr>
          <p:cNvSpPr>
            <a:spLocks noGrp="1" noChangeArrowheads="1"/>
          </p:cNvSpPr>
          <p:nvPr>
            <p:ph type="sldNum" sz="quarter" idx="12"/>
          </p:nvPr>
        </p:nvSpPr>
        <p:spPr>
          <a:ln/>
        </p:spPr>
        <p:txBody>
          <a:bodyPr/>
          <a:lstStyle>
            <a:lvl1pPr>
              <a:defRPr/>
            </a:lvl1pPr>
          </a:lstStyle>
          <a:p>
            <a:pPr>
              <a:defRPr/>
            </a:pPr>
            <a:fld id="{5C1AB535-BE86-4A2D-9E9A-A1BC166698E3}" type="slidenum">
              <a:rPr lang="en-US" altLang="en-US"/>
              <a:pPr>
                <a:defRPr/>
              </a:pPr>
              <a:t>‹#›</a:t>
            </a:fld>
            <a:endParaRPr lang="en-US" altLang="en-US"/>
          </a:p>
        </p:txBody>
      </p:sp>
    </p:spTree>
    <p:extLst>
      <p:ext uri="{BB962C8B-B14F-4D97-AF65-F5344CB8AC3E}">
        <p14:creationId xmlns:p14="http://schemas.microsoft.com/office/powerpoint/2010/main" val="3716291282"/>
      </p:ext>
    </p:extLst>
  </p:cSld>
  <p:clrMapOvr>
    <a:masterClrMapping/>
  </p:clrMapOvr>
  <p:transition spd="med">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2654FF2-F1EC-B5BB-E33B-53E9058789B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B20D068-1C54-44E6-66CD-E332C1553A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00047C0-8C25-7D40-29BD-C505E1EF490F}"/>
              </a:ext>
            </a:extLst>
          </p:cNvPr>
          <p:cNvSpPr>
            <a:spLocks noGrp="1" noChangeArrowheads="1"/>
          </p:cNvSpPr>
          <p:nvPr>
            <p:ph type="sldNum" sz="quarter" idx="12"/>
          </p:nvPr>
        </p:nvSpPr>
        <p:spPr>
          <a:ln/>
        </p:spPr>
        <p:txBody>
          <a:bodyPr/>
          <a:lstStyle>
            <a:lvl1pPr>
              <a:defRPr/>
            </a:lvl1pPr>
          </a:lstStyle>
          <a:p>
            <a:pPr>
              <a:defRPr/>
            </a:pPr>
            <a:fld id="{D08177B3-7BE3-48E9-8854-C255970A601B}" type="slidenum">
              <a:rPr lang="en-US" altLang="en-US"/>
              <a:pPr>
                <a:defRPr/>
              </a:pPr>
              <a:t>‹#›</a:t>
            </a:fld>
            <a:endParaRPr lang="en-US" altLang="en-US"/>
          </a:p>
        </p:txBody>
      </p:sp>
    </p:spTree>
    <p:extLst>
      <p:ext uri="{BB962C8B-B14F-4D97-AF65-F5344CB8AC3E}">
        <p14:creationId xmlns:p14="http://schemas.microsoft.com/office/powerpoint/2010/main" val="3036942198"/>
      </p:ext>
    </p:extLst>
  </p:cSld>
  <p:clrMapOvr>
    <a:masterClrMapping/>
  </p:clrMapOvr>
  <p:transition spd="med">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9F92D9A-94E1-641A-D73D-A944C34DEF5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CED42F2-29F2-85A0-937D-7B2344D579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D72D986-D255-16A6-BFD9-EABED0439DB8}"/>
              </a:ext>
            </a:extLst>
          </p:cNvPr>
          <p:cNvSpPr>
            <a:spLocks noGrp="1" noChangeArrowheads="1"/>
          </p:cNvSpPr>
          <p:nvPr>
            <p:ph type="sldNum" sz="quarter" idx="12"/>
          </p:nvPr>
        </p:nvSpPr>
        <p:spPr>
          <a:ln/>
        </p:spPr>
        <p:txBody>
          <a:bodyPr/>
          <a:lstStyle>
            <a:lvl1pPr>
              <a:defRPr/>
            </a:lvl1pPr>
          </a:lstStyle>
          <a:p>
            <a:pPr>
              <a:defRPr/>
            </a:pPr>
            <a:fld id="{69BAADF6-0782-41DB-A006-E3DD4E6E4E7C}" type="slidenum">
              <a:rPr lang="en-US" altLang="en-US"/>
              <a:pPr>
                <a:defRPr/>
              </a:pPr>
              <a:t>‹#›</a:t>
            </a:fld>
            <a:endParaRPr lang="en-US" altLang="en-US"/>
          </a:p>
        </p:txBody>
      </p:sp>
    </p:spTree>
    <p:extLst>
      <p:ext uri="{BB962C8B-B14F-4D97-AF65-F5344CB8AC3E}">
        <p14:creationId xmlns:p14="http://schemas.microsoft.com/office/powerpoint/2010/main" val="2737375989"/>
      </p:ext>
    </p:extLst>
  </p:cSld>
  <p:clrMapOvr>
    <a:masterClrMapping/>
  </p:clrMapOvr>
  <p:transition spd="med">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9B090C6-EA37-2E8E-E31E-DBB9A19778B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12E5848B-2B19-4B62-0229-EAA0359855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7966181-C524-0C1D-CE57-A6D8AD7D92C1}"/>
              </a:ext>
            </a:extLst>
          </p:cNvPr>
          <p:cNvSpPr>
            <a:spLocks noGrp="1" noChangeArrowheads="1"/>
          </p:cNvSpPr>
          <p:nvPr>
            <p:ph type="sldNum" sz="quarter" idx="12"/>
          </p:nvPr>
        </p:nvSpPr>
        <p:spPr>
          <a:ln/>
        </p:spPr>
        <p:txBody>
          <a:bodyPr/>
          <a:lstStyle>
            <a:lvl1pPr>
              <a:defRPr/>
            </a:lvl1pPr>
          </a:lstStyle>
          <a:p>
            <a:pPr>
              <a:defRPr/>
            </a:pPr>
            <a:fld id="{C80669C8-8DA2-4AA0-9F41-14D81E6EF8D7}" type="slidenum">
              <a:rPr lang="en-US" altLang="en-US"/>
              <a:pPr>
                <a:defRPr/>
              </a:pPr>
              <a:t>‹#›</a:t>
            </a:fld>
            <a:endParaRPr lang="en-US" altLang="en-US"/>
          </a:p>
        </p:txBody>
      </p:sp>
    </p:spTree>
    <p:extLst>
      <p:ext uri="{BB962C8B-B14F-4D97-AF65-F5344CB8AC3E}">
        <p14:creationId xmlns:p14="http://schemas.microsoft.com/office/powerpoint/2010/main" val="4182726946"/>
      </p:ext>
    </p:extLst>
  </p:cSld>
  <p:clrMapOvr>
    <a:masterClrMapping/>
  </p:clrMapOvr>
  <p:transition spd="med">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E0B3AB0-D668-B071-0B6A-C9F1A1382A0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C86D74D-8B5B-9DB7-285C-04C82AD23A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5CCC555-7857-D42E-E33B-1E289614EC4E}"/>
              </a:ext>
            </a:extLst>
          </p:cNvPr>
          <p:cNvSpPr>
            <a:spLocks noGrp="1" noChangeArrowheads="1"/>
          </p:cNvSpPr>
          <p:nvPr>
            <p:ph type="sldNum" sz="quarter" idx="12"/>
          </p:nvPr>
        </p:nvSpPr>
        <p:spPr>
          <a:ln/>
        </p:spPr>
        <p:txBody>
          <a:bodyPr/>
          <a:lstStyle>
            <a:lvl1pPr>
              <a:defRPr/>
            </a:lvl1pPr>
          </a:lstStyle>
          <a:p>
            <a:pPr>
              <a:defRPr/>
            </a:pPr>
            <a:fld id="{0EB7A011-6A3D-4F57-8E3E-31BEBC1B2E7E}" type="slidenum">
              <a:rPr lang="en-US" altLang="en-US"/>
              <a:pPr>
                <a:defRPr/>
              </a:pPr>
              <a:t>‹#›</a:t>
            </a:fld>
            <a:endParaRPr lang="en-US" altLang="en-US"/>
          </a:p>
        </p:txBody>
      </p:sp>
    </p:spTree>
    <p:extLst>
      <p:ext uri="{BB962C8B-B14F-4D97-AF65-F5344CB8AC3E}">
        <p14:creationId xmlns:p14="http://schemas.microsoft.com/office/powerpoint/2010/main" val="2940669973"/>
      </p:ext>
    </p:extLst>
  </p:cSld>
  <p:clrMapOvr>
    <a:masterClrMapping/>
  </p:clrMapOvr>
  <p:transition spd="med">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DDE54DD-FEA9-B31F-F361-A897717B6CC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D3B4A08-1CF3-CE7E-3E9F-CCE185898F3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3C4416C-86F5-8B62-0CCF-F0D30F67E79F}"/>
              </a:ext>
            </a:extLst>
          </p:cNvPr>
          <p:cNvSpPr>
            <a:spLocks noGrp="1" noChangeArrowheads="1"/>
          </p:cNvSpPr>
          <p:nvPr>
            <p:ph type="sldNum" sz="quarter" idx="12"/>
          </p:nvPr>
        </p:nvSpPr>
        <p:spPr>
          <a:ln/>
        </p:spPr>
        <p:txBody>
          <a:bodyPr/>
          <a:lstStyle>
            <a:lvl1pPr>
              <a:defRPr/>
            </a:lvl1pPr>
          </a:lstStyle>
          <a:p>
            <a:pPr>
              <a:defRPr/>
            </a:pPr>
            <a:fld id="{B7FCEA56-B1AE-49EE-9A1B-1C9F85D76A37}" type="slidenum">
              <a:rPr lang="en-US" altLang="en-US"/>
              <a:pPr>
                <a:defRPr/>
              </a:pPr>
              <a:t>‹#›</a:t>
            </a:fld>
            <a:endParaRPr lang="en-US" altLang="en-US"/>
          </a:p>
        </p:txBody>
      </p:sp>
    </p:spTree>
    <p:extLst>
      <p:ext uri="{BB962C8B-B14F-4D97-AF65-F5344CB8AC3E}">
        <p14:creationId xmlns:p14="http://schemas.microsoft.com/office/powerpoint/2010/main" val="2377192430"/>
      </p:ext>
    </p:extLst>
  </p:cSld>
  <p:clrMapOvr>
    <a:masterClrMapping/>
  </p:clrMapOvr>
  <p:transition spd="med">
    <p:cove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C250B94-9E92-013C-152F-0C6A5E374AC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FE5FBAA-FFF7-643E-CADA-7CD26E123F6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EFFD9F4-C274-7EA6-1C95-30F190F5D936}"/>
              </a:ext>
            </a:extLst>
          </p:cNvPr>
          <p:cNvSpPr>
            <a:spLocks noGrp="1" noChangeArrowheads="1"/>
          </p:cNvSpPr>
          <p:nvPr>
            <p:ph type="sldNum" sz="quarter" idx="12"/>
          </p:nvPr>
        </p:nvSpPr>
        <p:spPr>
          <a:ln/>
        </p:spPr>
        <p:txBody>
          <a:bodyPr/>
          <a:lstStyle>
            <a:lvl1pPr>
              <a:defRPr/>
            </a:lvl1pPr>
          </a:lstStyle>
          <a:p>
            <a:pPr>
              <a:defRPr/>
            </a:pPr>
            <a:fld id="{517B6D66-13A6-4456-AC2D-CF0EC4296D46}" type="slidenum">
              <a:rPr lang="en-US" altLang="en-US"/>
              <a:pPr>
                <a:defRPr/>
              </a:pPr>
              <a:t>‹#›</a:t>
            </a:fld>
            <a:endParaRPr lang="en-US" altLang="en-US"/>
          </a:p>
        </p:txBody>
      </p:sp>
    </p:spTree>
    <p:extLst>
      <p:ext uri="{BB962C8B-B14F-4D97-AF65-F5344CB8AC3E}">
        <p14:creationId xmlns:p14="http://schemas.microsoft.com/office/powerpoint/2010/main" val="3456207822"/>
      </p:ext>
    </p:extLst>
  </p:cSld>
  <p:clrMapOvr>
    <a:masterClrMapping/>
  </p:clrMapOvr>
  <p:transition spd="med">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1C26439-2C22-DE8C-8FD7-5C8B7316085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1A8A253-8F45-6062-6A91-9454ED7829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6AA811B-58D0-E31B-ACE5-45487EC1554C}"/>
              </a:ext>
            </a:extLst>
          </p:cNvPr>
          <p:cNvSpPr>
            <a:spLocks noGrp="1" noChangeArrowheads="1"/>
          </p:cNvSpPr>
          <p:nvPr>
            <p:ph type="sldNum" sz="quarter" idx="12"/>
          </p:nvPr>
        </p:nvSpPr>
        <p:spPr>
          <a:ln/>
        </p:spPr>
        <p:txBody>
          <a:bodyPr/>
          <a:lstStyle>
            <a:lvl1pPr>
              <a:defRPr/>
            </a:lvl1pPr>
          </a:lstStyle>
          <a:p>
            <a:pPr>
              <a:defRPr/>
            </a:pPr>
            <a:fld id="{B150A698-777D-4197-83DA-2D3401EA89D6}" type="slidenum">
              <a:rPr lang="en-US" altLang="en-US"/>
              <a:pPr>
                <a:defRPr/>
              </a:pPr>
              <a:t>‹#›</a:t>
            </a:fld>
            <a:endParaRPr lang="en-US" altLang="en-US"/>
          </a:p>
        </p:txBody>
      </p:sp>
    </p:spTree>
    <p:extLst>
      <p:ext uri="{BB962C8B-B14F-4D97-AF65-F5344CB8AC3E}">
        <p14:creationId xmlns:p14="http://schemas.microsoft.com/office/powerpoint/2010/main" val="3479903787"/>
      </p:ext>
    </p:extLst>
  </p:cSld>
  <p:clrMapOvr>
    <a:masterClrMapping/>
  </p:clrMapOvr>
  <p:transition spd="med">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3DA097C-EDA3-8416-AFFD-44272755E1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AC7D591-EB55-DB49-23EB-FB247E8F6B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BE6A10-A7E0-6157-657F-7E79BA824163}"/>
              </a:ext>
            </a:extLst>
          </p:cNvPr>
          <p:cNvSpPr>
            <a:spLocks noGrp="1" noChangeArrowheads="1"/>
          </p:cNvSpPr>
          <p:nvPr>
            <p:ph type="sldNum" sz="quarter" idx="12"/>
          </p:nvPr>
        </p:nvSpPr>
        <p:spPr>
          <a:ln/>
        </p:spPr>
        <p:txBody>
          <a:bodyPr/>
          <a:lstStyle>
            <a:lvl1pPr>
              <a:defRPr/>
            </a:lvl1pPr>
          </a:lstStyle>
          <a:p>
            <a:pPr>
              <a:defRPr/>
            </a:pPr>
            <a:fld id="{B5570A41-C005-462C-B7C3-77A5C96D93C4}" type="slidenum">
              <a:rPr lang="en-US" altLang="en-US"/>
              <a:pPr>
                <a:defRPr/>
              </a:pPr>
              <a:t>‹#›</a:t>
            </a:fld>
            <a:endParaRPr lang="en-US" altLang="en-US"/>
          </a:p>
        </p:txBody>
      </p:sp>
    </p:spTree>
    <p:extLst>
      <p:ext uri="{BB962C8B-B14F-4D97-AF65-F5344CB8AC3E}">
        <p14:creationId xmlns:p14="http://schemas.microsoft.com/office/powerpoint/2010/main" val="1627970863"/>
      </p:ext>
    </p:extLst>
  </p:cSld>
  <p:clrMapOvr>
    <a:masterClrMapping/>
  </p:clrMapOvr>
  <p:transition spd="med">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31BD2AA-F496-4CC1-8F20-8DB364A81B8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C23BB4A-AA81-809A-7053-13AEB6CA168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75BAD26-C0D1-02CC-270A-CA8508101E51}"/>
              </a:ext>
            </a:extLst>
          </p:cNvPr>
          <p:cNvSpPr>
            <a:spLocks noGrp="1" noChangeArrowheads="1"/>
          </p:cNvSpPr>
          <p:nvPr>
            <p:ph type="sldNum" sz="quarter" idx="12"/>
          </p:nvPr>
        </p:nvSpPr>
        <p:spPr>
          <a:ln/>
        </p:spPr>
        <p:txBody>
          <a:bodyPr/>
          <a:lstStyle>
            <a:lvl1pPr>
              <a:defRPr/>
            </a:lvl1pPr>
          </a:lstStyle>
          <a:p>
            <a:pPr>
              <a:defRPr/>
            </a:pPr>
            <a:fld id="{1E3907A3-1E43-4AFB-8696-EE97DA75F4E0}" type="slidenum">
              <a:rPr lang="en-US" altLang="en-US"/>
              <a:pPr>
                <a:defRPr/>
              </a:pPr>
              <a:t>‹#›</a:t>
            </a:fld>
            <a:endParaRPr lang="en-US" altLang="en-US"/>
          </a:p>
        </p:txBody>
      </p:sp>
    </p:spTree>
    <p:extLst>
      <p:ext uri="{BB962C8B-B14F-4D97-AF65-F5344CB8AC3E}">
        <p14:creationId xmlns:p14="http://schemas.microsoft.com/office/powerpoint/2010/main" val="3368821329"/>
      </p:ext>
    </p:extLst>
  </p:cSld>
  <p:clrMapOvr>
    <a:masterClrMapping/>
  </p:clrMapOvr>
  <p:transition spd="med">
    <p:cov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C0805E9-3C55-7AA8-545B-D41EDD2A3A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12E0109-C0AA-0AC3-666F-BF99BD89F5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642574F-B821-8676-3C61-2F22E393C7DE}"/>
              </a:ext>
            </a:extLst>
          </p:cNvPr>
          <p:cNvSpPr>
            <a:spLocks noGrp="1" noChangeArrowheads="1"/>
          </p:cNvSpPr>
          <p:nvPr>
            <p:ph type="sldNum" sz="quarter" idx="12"/>
          </p:nvPr>
        </p:nvSpPr>
        <p:spPr>
          <a:ln/>
        </p:spPr>
        <p:txBody>
          <a:bodyPr/>
          <a:lstStyle>
            <a:lvl1pPr>
              <a:defRPr/>
            </a:lvl1pPr>
          </a:lstStyle>
          <a:p>
            <a:pPr>
              <a:defRPr/>
            </a:pPr>
            <a:fld id="{336B1A5C-593C-46FA-BA38-8CE4998021FC}" type="slidenum">
              <a:rPr lang="en-US" altLang="en-US"/>
              <a:pPr>
                <a:defRPr/>
              </a:pPr>
              <a:t>‹#›</a:t>
            </a:fld>
            <a:endParaRPr lang="en-US" altLang="en-US"/>
          </a:p>
        </p:txBody>
      </p:sp>
    </p:spTree>
    <p:extLst>
      <p:ext uri="{BB962C8B-B14F-4D97-AF65-F5344CB8AC3E}">
        <p14:creationId xmlns:p14="http://schemas.microsoft.com/office/powerpoint/2010/main" val="2698352421"/>
      </p:ext>
    </p:extLst>
  </p:cSld>
  <p:clrMapOvr>
    <a:masterClrMapping/>
  </p:clrMapOvr>
  <p:transition spd="med">
    <p:cove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AA0D4A9-5FFC-FC2C-BC70-84714FD26C7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416D807-1FED-DC22-BCCD-80035DFDBD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2597F43-EC48-23AF-66BA-FF59D6EC8A7D}"/>
              </a:ext>
            </a:extLst>
          </p:cNvPr>
          <p:cNvSpPr>
            <a:spLocks noGrp="1" noChangeArrowheads="1"/>
          </p:cNvSpPr>
          <p:nvPr>
            <p:ph type="sldNum" sz="quarter" idx="12"/>
          </p:nvPr>
        </p:nvSpPr>
        <p:spPr>
          <a:ln/>
        </p:spPr>
        <p:txBody>
          <a:bodyPr/>
          <a:lstStyle>
            <a:lvl1pPr>
              <a:defRPr/>
            </a:lvl1pPr>
          </a:lstStyle>
          <a:p>
            <a:pPr>
              <a:defRPr/>
            </a:pPr>
            <a:fld id="{EA8043D3-02CC-4AEF-9B3F-9EF1714F7BE8}" type="slidenum">
              <a:rPr lang="en-US" altLang="en-US"/>
              <a:pPr>
                <a:defRPr/>
              </a:pPr>
              <a:t>‹#›</a:t>
            </a:fld>
            <a:endParaRPr lang="en-US" altLang="en-US"/>
          </a:p>
        </p:txBody>
      </p:sp>
    </p:spTree>
    <p:extLst>
      <p:ext uri="{BB962C8B-B14F-4D97-AF65-F5344CB8AC3E}">
        <p14:creationId xmlns:p14="http://schemas.microsoft.com/office/powerpoint/2010/main" val="3724406262"/>
      </p:ext>
    </p:extLst>
  </p:cSld>
  <p:clrMapOvr>
    <a:masterClrMapping/>
  </p:clrMapOvr>
  <p:transition spd="med">
    <p:cove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C0C3778-9456-660B-BA44-5AA628B0F7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FA7C790-A7A1-DA56-A3A6-D732CFF9C6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4C7B0A8-D6EC-D310-78D4-5F6395CB5CB2}"/>
              </a:ext>
            </a:extLst>
          </p:cNvPr>
          <p:cNvSpPr>
            <a:spLocks noGrp="1" noChangeArrowheads="1"/>
          </p:cNvSpPr>
          <p:nvPr>
            <p:ph type="sldNum" sz="quarter" idx="12"/>
          </p:nvPr>
        </p:nvSpPr>
        <p:spPr>
          <a:ln/>
        </p:spPr>
        <p:txBody>
          <a:bodyPr/>
          <a:lstStyle>
            <a:lvl1pPr>
              <a:defRPr/>
            </a:lvl1pPr>
          </a:lstStyle>
          <a:p>
            <a:pPr>
              <a:defRPr/>
            </a:pPr>
            <a:fld id="{FBA3DF1C-D194-46E6-ADF7-86F1C840DA2A}" type="slidenum">
              <a:rPr lang="en-US" altLang="en-US"/>
              <a:pPr>
                <a:defRPr/>
              </a:pPr>
              <a:t>‹#›</a:t>
            </a:fld>
            <a:endParaRPr lang="en-US" altLang="en-US"/>
          </a:p>
        </p:txBody>
      </p:sp>
    </p:spTree>
    <p:extLst>
      <p:ext uri="{BB962C8B-B14F-4D97-AF65-F5344CB8AC3E}">
        <p14:creationId xmlns:p14="http://schemas.microsoft.com/office/powerpoint/2010/main" val="2399581396"/>
      </p:ext>
    </p:extLst>
  </p:cSld>
  <p:clrMapOvr>
    <a:masterClrMapping/>
  </p:clrMapOvr>
  <p:transition spd="med">
    <p:cove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63DE6E7-3B56-D9C7-DEB6-44895975F0FE}"/>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AF9F38F-C3D2-D31F-0823-A55EAFC441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480EB3A-0DF0-6E9F-7E25-2BA76B366B8B}"/>
              </a:ext>
            </a:extLst>
          </p:cNvPr>
          <p:cNvSpPr>
            <a:spLocks noGrp="1" noChangeArrowheads="1"/>
          </p:cNvSpPr>
          <p:nvPr>
            <p:ph type="sldNum" sz="quarter" idx="12"/>
          </p:nvPr>
        </p:nvSpPr>
        <p:spPr>
          <a:ln/>
        </p:spPr>
        <p:txBody>
          <a:bodyPr/>
          <a:lstStyle>
            <a:lvl1pPr>
              <a:defRPr/>
            </a:lvl1pPr>
          </a:lstStyle>
          <a:p>
            <a:pPr>
              <a:defRPr/>
            </a:pPr>
            <a:fld id="{C23A7BCB-6EC0-4B05-9396-F63BD5290BA7}" type="slidenum">
              <a:rPr lang="en-US" altLang="en-US"/>
              <a:pPr>
                <a:defRPr/>
              </a:pPr>
              <a:t>‹#›</a:t>
            </a:fld>
            <a:endParaRPr lang="en-US" altLang="en-US"/>
          </a:p>
        </p:txBody>
      </p:sp>
    </p:spTree>
    <p:extLst>
      <p:ext uri="{BB962C8B-B14F-4D97-AF65-F5344CB8AC3E}">
        <p14:creationId xmlns:p14="http://schemas.microsoft.com/office/powerpoint/2010/main" val="2123534071"/>
      </p:ext>
    </p:extLst>
  </p:cSld>
  <p:clrMapOvr>
    <a:masterClrMapping/>
  </p:clrMapOvr>
  <p:transition spd="med">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96E62B6-CD08-37CE-BCB8-3CBF4CC086C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EE0B051-AC4A-4BA1-C05E-673A1B8DEE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5AB880D-34CE-6F81-B165-6033A9F0CBFE}"/>
              </a:ext>
            </a:extLst>
          </p:cNvPr>
          <p:cNvSpPr>
            <a:spLocks noGrp="1" noChangeArrowheads="1"/>
          </p:cNvSpPr>
          <p:nvPr>
            <p:ph type="sldNum" sz="quarter" idx="12"/>
          </p:nvPr>
        </p:nvSpPr>
        <p:spPr>
          <a:ln/>
        </p:spPr>
        <p:txBody>
          <a:bodyPr/>
          <a:lstStyle>
            <a:lvl1pPr>
              <a:defRPr/>
            </a:lvl1pPr>
          </a:lstStyle>
          <a:p>
            <a:pPr>
              <a:defRPr/>
            </a:pPr>
            <a:fld id="{F38B96CB-1101-4E1B-B7B2-51EA170FFD46}" type="slidenum">
              <a:rPr lang="en-US" altLang="en-US"/>
              <a:pPr>
                <a:defRPr/>
              </a:pPr>
              <a:t>‹#›</a:t>
            </a:fld>
            <a:endParaRPr lang="en-US" altLang="en-US"/>
          </a:p>
        </p:txBody>
      </p:sp>
    </p:spTree>
    <p:extLst>
      <p:ext uri="{BB962C8B-B14F-4D97-AF65-F5344CB8AC3E}">
        <p14:creationId xmlns:p14="http://schemas.microsoft.com/office/powerpoint/2010/main" val="1919101860"/>
      </p:ext>
    </p:extLst>
  </p:cSld>
  <p:clrMapOvr>
    <a:masterClrMapping/>
  </p:clrMapOvr>
  <p:transition spd="med">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B86DF13-4ACB-8B55-62E3-C5318E715C6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19F65F9-4A4D-D355-613D-49ACB6F1B7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4591CC4-8BF6-BC95-8985-493B1073F391}"/>
              </a:ext>
            </a:extLst>
          </p:cNvPr>
          <p:cNvSpPr>
            <a:spLocks noGrp="1" noChangeArrowheads="1"/>
          </p:cNvSpPr>
          <p:nvPr>
            <p:ph type="sldNum" sz="quarter" idx="12"/>
          </p:nvPr>
        </p:nvSpPr>
        <p:spPr>
          <a:ln/>
        </p:spPr>
        <p:txBody>
          <a:bodyPr/>
          <a:lstStyle>
            <a:lvl1pPr>
              <a:defRPr/>
            </a:lvl1pPr>
          </a:lstStyle>
          <a:p>
            <a:pPr>
              <a:defRPr/>
            </a:pPr>
            <a:fld id="{62B68E3E-490B-4AEB-B7CE-8E8BAD15179D}" type="slidenum">
              <a:rPr lang="en-US" altLang="en-US"/>
              <a:pPr>
                <a:defRPr/>
              </a:pPr>
              <a:t>‹#›</a:t>
            </a:fld>
            <a:endParaRPr lang="en-US" altLang="en-US"/>
          </a:p>
        </p:txBody>
      </p:sp>
    </p:spTree>
    <p:extLst>
      <p:ext uri="{BB962C8B-B14F-4D97-AF65-F5344CB8AC3E}">
        <p14:creationId xmlns:p14="http://schemas.microsoft.com/office/powerpoint/2010/main" val="2681848346"/>
      </p:ext>
    </p:extLst>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BC96D46-5676-725C-18A4-F1E1954A636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A7AFEF3-F0F6-939B-1C53-7C7EAB0319C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F28EFE2-4A89-F836-1750-3DE13241A68B}"/>
              </a:ext>
            </a:extLst>
          </p:cNvPr>
          <p:cNvSpPr>
            <a:spLocks noGrp="1" noChangeArrowheads="1"/>
          </p:cNvSpPr>
          <p:nvPr>
            <p:ph type="sldNum" sz="quarter" idx="12"/>
          </p:nvPr>
        </p:nvSpPr>
        <p:spPr>
          <a:ln/>
        </p:spPr>
        <p:txBody>
          <a:bodyPr/>
          <a:lstStyle>
            <a:lvl1pPr>
              <a:defRPr/>
            </a:lvl1pPr>
          </a:lstStyle>
          <a:p>
            <a:pPr>
              <a:defRPr/>
            </a:pPr>
            <a:fld id="{3E043129-5B1A-413D-85B0-4CE32AEF012F}" type="slidenum">
              <a:rPr lang="en-US" altLang="en-US"/>
              <a:pPr>
                <a:defRPr/>
              </a:pPr>
              <a:t>‹#›</a:t>
            </a:fld>
            <a:endParaRPr lang="en-US" altLang="en-US"/>
          </a:p>
        </p:txBody>
      </p:sp>
    </p:spTree>
    <p:extLst>
      <p:ext uri="{BB962C8B-B14F-4D97-AF65-F5344CB8AC3E}">
        <p14:creationId xmlns:p14="http://schemas.microsoft.com/office/powerpoint/2010/main" val="968115734"/>
      </p:ext>
    </p:extLst>
  </p:cSld>
  <p:clrMapOvr>
    <a:masterClrMapping/>
  </p:clrMapOvr>
  <p:transition spd="med">
    <p:cove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A0763F1-F995-2934-41F4-8B385D0305E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0BA8632-A65C-7DC3-1B3A-8C9BD787FD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71B7569-F347-D81E-04C7-DC43E53FDF4F}"/>
              </a:ext>
            </a:extLst>
          </p:cNvPr>
          <p:cNvSpPr>
            <a:spLocks noGrp="1" noChangeArrowheads="1"/>
          </p:cNvSpPr>
          <p:nvPr>
            <p:ph type="sldNum" sz="quarter" idx="12"/>
          </p:nvPr>
        </p:nvSpPr>
        <p:spPr>
          <a:ln/>
        </p:spPr>
        <p:txBody>
          <a:bodyPr/>
          <a:lstStyle>
            <a:lvl1pPr>
              <a:defRPr/>
            </a:lvl1pPr>
          </a:lstStyle>
          <a:p>
            <a:pPr>
              <a:defRPr/>
            </a:pPr>
            <a:fld id="{B98F7804-93BF-4A92-A8C3-D21A0AB49B40}" type="slidenum">
              <a:rPr lang="en-US" altLang="en-US"/>
              <a:pPr>
                <a:defRPr/>
              </a:pPr>
              <a:t>‹#›</a:t>
            </a:fld>
            <a:endParaRPr lang="en-US" altLang="en-US"/>
          </a:p>
        </p:txBody>
      </p:sp>
    </p:spTree>
    <p:extLst>
      <p:ext uri="{BB962C8B-B14F-4D97-AF65-F5344CB8AC3E}">
        <p14:creationId xmlns:p14="http://schemas.microsoft.com/office/powerpoint/2010/main" val="1044659438"/>
      </p:ext>
    </p:extLst>
  </p:cSld>
  <p:clrMapOvr>
    <a:masterClrMapping/>
  </p:clrMapOvr>
  <p:transition spd="med">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FEC847A-2E79-7C78-E571-1F6E3010473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C2B582C-B569-990C-59C3-AD10FA46BE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4E3795A-8A9D-7523-5358-8520B0F6FD57}"/>
              </a:ext>
            </a:extLst>
          </p:cNvPr>
          <p:cNvSpPr>
            <a:spLocks noGrp="1" noChangeArrowheads="1"/>
          </p:cNvSpPr>
          <p:nvPr>
            <p:ph type="sldNum" sz="quarter" idx="12"/>
          </p:nvPr>
        </p:nvSpPr>
        <p:spPr>
          <a:ln/>
        </p:spPr>
        <p:txBody>
          <a:bodyPr/>
          <a:lstStyle>
            <a:lvl1pPr>
              <a:defRPr/>
            </a:lvl1pPr>
          </a:lstStyle>
          <a:p>
            <a:pPr>
              <a:defRPr/>
            </a:pPr>
            <a:fld id="{371714D1-8AAB-4449-8C70-A814A46E2DC6}" type="slidenum">
              <a:rPr lang="en-US" altLang="en-US"/>
              <a:pPr>
                <a:defRPr/>
              </a:pPr>
              <a:t>‹#›</a:t>
            </a:fld>
            <a:endParaRPr lang="en-US" altLang="en-US"/>
          </a:p>
        </p:txBody>
      </p:sp>
    </p:spTree>
    <p:extLst>
      <p:ext uri="{BB962C8B-B14F-4D97-AF65-F5344CB8AC3E}">
        <p14:creationId xmlns:p14="http://schemas.microsoft.com/office/powerpoint/2010/main" val="3161505684"/>
      </p:ext>
    </p:extLst>
  </p:cSld>
  <p:clrMapOvr>
    <a:masterClrMapping/>
  </p:clrMapOvr>
  <p:transition spd="med">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EE8A609-C48B-8567-E500-602DB1AF003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9CE3248-B4E3-5B1E-AF5D-7B4342F63A0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1A1BF9-5BD5-D296-EBF6-B01800B8DA4A}"/>
              </a:ext>
            </a:extLst>
          </p:cNvPr>
          <p:cNvSpPr>
            <a:spLocks noGrp="1" noChangeArrowheads="1"/>
          </p:cNvSpPr>
          <p:nvPr>
            <p:ph type="sldNum" sz="quarter" idx="12"/>
          </p:nvPr>
        </p:nvSpPr>
        <p:spPr>
          <a:ln/>
        </p:spPr>
        <p:txBody>
          <a:bodyPr/>
          <a:lstStyle>
            <a:lvl1pPr>
              <a:defRPr/>
            </a:lvl1pPr>
          </a:lstStyle>
          <a:p>
            <a:pPr>
              <a:defRPr/>
            </a:pPr>
            <a:fld id="{80DA7507-43F8-480A-A9CA-67021235C54E}" type="slidenum">
              <a:rPr lang="en-US" altLang="en-US"/>
              <a:pPr>
                <a:defRPr/>
              </a:pPr>
              <a:t>‹#›</a:t>
            </a:fld>
            <a:endParaRPr lang="en-US" altLang="en-US"/>
          </a:p>
        </p:txBody>
      </p:sp>
    </p:spTree>
    <p:extLst>
      <p:ext uri="{BB962C8B-B14F-4D97-AF65-F5344CB8AC3E}">
        <p14:creationId xmlns:p14="http://schemas.microsoft.com/office/powerpoint/2010/main" val="3241724462"/>
      </p:ext>
    </p:extLst>
  </p:cSld>
  <p:clrMapOvr>
    <a:masterClrMapping/>
  </p:clrMapOvr>
  <p:transition spd="med">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23E9D47-55A8-12BD-4DD3-2F0F43F5B1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1D8467-7822-3658-F941-1B2DD1CD80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8F36E43-E37B-6E16-6B1E-EB6A3BF094C2}"/>
              </a:ext>
            </a:extLst>
          </p:cNvPr>
          <p:cNvSpPr>
            <a:spLocks noGrp="1" noChangeArrowheads="1"/>
          </p:cNvSpPr>
          <p:nvPr>
            <p:ph type="sldNum" sz="quarter" idx="12"/>
          </p:nvPr>
        </p:nvSpPr>
        <p:spPr>
          <a:ln/>
        </p:spPr>
        <p:txBody>
          <a:bodyPr/>
          <a:lstStyle>
            <a:lvl1pPr>
              <a:defRPr/>
            </a:lvl1pPr>
          </a:lstStyle>
          <a:p>
            <a:pPr>
              <a:defRPr/>
            </a:pPr>
            <a:fld id="{80CA2E02-9138-4FA9-8B92-1BB2D2D8AC62}" type="slidenum">
              <a:rPr lang="en-US" altLang="en-US"/>
              <a:pPr>
                <a:defRPr/>
              </a:pPr>
              <a:t>‹#›</a:t>
            </a:fld>
            <a:endParaRPr lang="en-US" altLang="en-US"/>
          </a:p>
        </p:txBody>
      </p:sp>
    </p:spTree>
    <p:extLst>
      <p:ext uri="{BB962C8B-B14F-4D97-AF65-F5344CB8AC3E}">
        <p14:creationId xmlns:p14="http://schemas.microsoft.com/office/powerpoint/2010/main" val="3836778137"/>
      </p:ext>
    </p:extLst>
  </p:cSld>
  <p:clrMapOvr>
    <a:masterClrMapping/>
  </p:clrMapOvr>
  <p:transition spd="med">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1396C75-85B3-7DC9-8C4D-EE74CA90C01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BE119D0-A128-62DF-7B15-7A59ABDC5E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4D08DF7-64C8-D60A-95CF-D1B6D962F6A5}"/>
              </a:ext>
            </a:extLst>
          </p:cNvPr>
          <p:cNvSpPr>
            <a:spLocks noGrp="1" noChangeArrowheads="1"/>
          </p:cNvSpPr>
          <p:nvPr>
            <p:ph type="sldNum" sz="quarter" idx="12"/>
          </p:nvPr>
        </p:nvSpPr>
        <p:spPr>
          <a:ln/>
        </p:spPr>
        <p:txBody>
          <a:bodyPr/>
          <a:lstStyle>
            <a:lvl1pPr>
              <a:defRPr/>
            </a:lvl1pPr>
          </a:lstStyle>
          <a:p>
            <a:pPr>
              <a:defRPr/>
            </a:pPr>
            <a:fld id="{BD06D2FA-9DB6-41B0-A266-0EB8E14303AD}" type="slidenum">
              <a:rPr lang="en-US" altLang="en-US"/>
              <a:pPr>
                <a:defRPr/>
              </a:pPr>
              <a:t>‹#›</a:t>
            </a:fld>
            <a:endParaRPr lang="en-US" altLang="en-US"/>
          </a:p>
        </p:txBody>
      </p:sp>
    </p:spTree>
    <p:extLst>
      <p:ext uri="{BB962C8B-B14F-4D97-AF65-F5344CB8AC3E}">
        <p14:creationId xmlns:p14="http://schemas.microsoft.com/office/powerpoint/2010/main" val="3264552793"/>
      </p:ext>
    </p:extLst>
  </p:cSld>
  <p:clrMapOvr>
    <a:masterClrMapping/>
  </p:clrMapOvr>
  <p:transition spd="med">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2B67BB0-F664-CB77-E6DF-90C6BCB8EDC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FB83E40-6DE1-F76B-9CDA-D5DE0A3575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E5B47AF-3522-2AA3-7DD4-3522F7A4E8E1}"/>
              </a:ext>
            </a:extLst>
          </p:cNvPr>
          <p:cNvSpPr>
            <a:spLocks noGrp="1" noChangeArrowheads="1"/>
          </p:cNvSpPr>
          <p:nvPr>
            <p:ph type="sldNum" sz="quarter" idx="12"/>
          </p:nvPr>
        </p:nvSpPr>
        <p:spPr>
          <a:ln/>
        </p:spPr>
        <p:txBody>
          <a:bodyPr/>
          <a:lstStyle>
            <a:lvl1pPr>
              <a:defRPr/>
            </a:lvl1pPr>
          </a:lstStyle>
          <a:p>
            <a:pPr>
              <a:defRPr/>
            </a:pPr>
            <a:fld id="{313DC93E-BBEC-41DD-B442-ACC64BCAAB34}" type="slidenum">
              <a:rPr lang="en-US" altLang="en-US"/>
              <a:pPr>
                <a:defRPr/>
              </a:pPr>
              <a:t>‹#›</a:t>
            </a:fld>
            <a:endParaRPr lang="en-US" altLang="en-US"/>
          </a:p>
        </p:txBody>
      </p:sp>
    </p:spTree>
    <p:extLst>
      <p:ext uri="{BB962C8B-B14F-4D97-AF65-F5344CB8AC3E}">
        <p14:creationId xmlns:p14="http://schemas.microsoft.com/office/powerpoint/2010/main" val="2133800314"/>
      </p:ext>
    </p:extLst>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B0B8CFE-E58E-4786-C069-29DD22609C4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ABFCEF8-1315-C986-CB7B-846C59EA67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F189737-02AA-8B62-BBEB-0A8D052ED89A}"/>
              </a:ext>
            </a:extLst>
          </p:cNvPr>
          <p:cNvSpPr>
            <a:spLocks noGrp="1" noChangeArrowheads="1"/>
          </p:cNvSpPr>
          <p:nvPr>
            <p:ph type="sldNum" sz="quarter" idx="12"/>
          </p:nvPr>
        </p:nvSpPr>
        <p:spPr>
          <a:ln/>
        </p:spPr>
        <p:txBody>
          <a:bodyPr/>
          <a:lstStyle>
            <a:lvl1pPr>
              <a:defRPr/>
            </a:lvl1pPr>
          </a:lstStyle>
          <a:p>
            <a:pPr>
              <a:defRPr/>
            </a:pPr>
            <a:fld id="{0E08E5F6-B4E9-4FCB-A959-F200A9C75D29}" type="slidenum">
              <a:rPr lang="en-US" altLang="en-US"/>
              <a:pPr>
                <a:defRPr/>
              </a:pPr>
              <a:t>‹#›</a:t>
            </a:fld>
            <a:endParaRPr lang="en-US" altLang="en-US"/>
          </a:p>
        </p:txBody>
      </p:sp>
    </p:spTree>
    <p:extLst>
      <p:ext uri="{BB962C8B-B14F-4D97-AF65-F5344CB8AC3E}">
        <p14:creationId xmlns:p14="http://schemas.microsoft.com/office/powerpoint/2010/main" val="1622083337"/>
      </p:ext>
    </p:extLst>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0A0B5E6-6733-C00C-83D2-1CD7B1EA772D}"/>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895CE4B-CD64-76D3-8735-62E01E12A2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D7B507B-3144-739F-9525-48868A092044}"/>
              </a:ext>
            </a:extLst>
          </p:cNvPr>
          <p:cNvSpPr>
            <a:spLocks noGrp="1" noChangeArrowheads="1"/>
          </p:cNvSpPr>
          <p:nvPr>
            <p:ph type="sldNum" sz="quarter" idx="12"/>
          </p:nvPr>
        </p:nvSpPr>
        <p:spPr>
          <a:ln/>
        </p:spPr>
        <p:txBody>
          <a:bodyPr/>
          <a:lstStyle>
            <a:lvl1pPr>
              <a:defRPr/>
            </a:lvl1pPr>
          </a:lstStyle>
          <a:p>
            <a:pPr>
              <a:defRPr/>
            </a:pPr>
            <a:fld id="{10B92C37-16A0-43E2-B66E-D91478F2397A}" type="slidenum">
              <a:rPr lang="en-US" altLang="en-US"/>
              <a:pPr>
                <a:defRPr/>
              </a:pPr>
              <a:t>‹#›</a:t>
            </a:fld>
            <a:endParaRPr lang="en-US" altLang="en-US"/>
          </a:p>
        </p:txBody>
      </p:sp>
    </p:spTree>
    <p:extLst>
      <p:ext uri="{BB962C8B-B14F-4D97-AF65-F5344CB8AC3E}">
        <p14:creationId xmlns:p14="http://schemas.microsoft.com/office/powerpoint/2010/main" val="1664426273"/>
      </p:ext>
    </p:extLst>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0A559CD-F964-BE0D-CC45-EFDA2F12327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9B465F0-D5FF-9C14-84B8-E54F73609FD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0506088-5F25-3783-32DD-88CD6169C661}"/>
              </a:ext>
            </a:extLst>
          </p:cNvPr>
          <p:cNvSpPr>
            <a:spLocks noGrp="1" noChangeArrowheads="1"/>
          </p:cNvSpPr>
          <p:nvPr>
            <p:ph type="sldNum" sz="quarter" idx="12"/>
          </p:nvPr>
        </p:nvSpPr>
        <p:spPr>
          <a:ln/>
        </p:spPr>
        <p:txBody>
          <a:bodyPr/>
          <a:lstStyle>
            <a:lvl1pPr>
              <a:defRPr/>
            </a:lvl1pPr>
          </a:lstStyle>
          <a:p>
            <a:pPr>
              <a:defRPr/>
            </a:pPr>
            <a:fld id="{714F25C8-78B6-4CE6-B555-9422D6C59106}" type="slidenum">
              <a:rPr lang="en-US" altLang="en-US"/>
              <a:pPr>
                <a:defRPr/>
              </a:pPr>
              <a:t>‹#›</a:t>
            </a:fld>
            <a:endParaRPr lang="en-US" altLang="en-US"/>
          </a:p>
        </p:txBody>
      </p:sp>
    </p:spTree>
    <p:extLst>
      <p:ext uri="{BB962C8B-B14F-4D97-AF65-F5344CB8AC3E}">
        <p14:creationId xmlns:p14="http://schemas.microsoft.com/office/powerpoint/2010/main" val="2524958777"/>
      </p:ext>
    </p:extLst>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C170D9A-962C-3C79-CCE5-A79AE081A1A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D55D5F7-3E14-1EF2-80A2-AFDB4E0E5A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8957EE4-2695-FEDA-AC7C-F9B1DE7D2B53}"/>
              </a:ext>
            </a:extLst>
          </p:cNvPr>
          <p:cNvSpPr>
            <a:spLocks noGrp="1" noChangeArrowheads="1"/>
          </p:cNvSpPr>
          <p:nvPr>
            <p:ph type="sldNum" sz="quarter" idx="12"/>
          </p:nvPr>
        </p:nvSpPr>
        <p:spPr>
          <a:ln/>
        </p:spPr>
        <p:txBody>
          <a:bodyPr/>
          <a:lstStyle>
            <a:lvl1pPr>
              <a:defRPr/>
            </a:lvl1pPr>
          </a:lstStyle>
          <a:p>
            <a:pPr>
              <a:defRPr/>
            </a:pPr>
            <a:fld id="{44F67EDB-28FA-4293-B2B0-4A9638A54113}" type="slidenum">
              <a:rPr lang="en-US" altLang="en-US"/>
              <a:pPr>
                <a:defRPr/>
              </a:pPr>
              <a:t>‹#›</a:t>
            </a:fld>
            <a:endParaRPr lang="en-US" altLang="en-US"/>
          </a:p>
        </p:txBody>
      </p:sp>
    </p:spTree>
    <p:extLst>
      <p:ext uri="{BB962C8B-B14F-4D97-AF65-F5344CB8AC3E}">
        <p14:creationId xmlns:p14="http://schemas.microsoft.com/office/powerpoint/2010/main" val="2336420460"/>
      </p:ext>
    </p:extLst>
  </p:cSld>
  <p:clrMapOvr>
    <a:masterClrMapping/>
  </p:clrMapOvr>
  <p:transition spd="med">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3D7C199-C6FE-658C-DB26-8E8DCDCDDD38}"/>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C5D36A47-2017-8B84-D268-6024147E03D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F7B123F-ED7F-650C-F2FF-3B1D4A3477A2}"/>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1" charset="0"/>
                <a:ea typeface="+mn-ea"/>
              </a:defRPr>
            </a:lvl1pPr>
          </a:lstStyle>
          <a:p>
            <a:pPr>
              <a:defRPr/>
            </a:pPr>
            <a:endParaRPr lang="en-US"/>
          </a:p>
        </p:txBody>
      </p:sp>
      <p:sp>
        <p:nvSpPr>
          <p:cNvPr id="1029" name="Rectangle 5">
            <a:extLst>
              <a:ext uri="{FF2B5EF4-FFF2-40B4-BE49-F238E27FC236}">
                <a16:creationId xmlns:a16="http://schemas.microsoft.com/office/drawing/2014/main" id="{05BFA1AA-C1ED-EFF0-DDFD-E9CB0711C430}"/>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1" charset="0"/>
                <a:ea typeface="+mn-ea"/>
              </a:defRPr>
            </a:lvl1pPr>
          </a:lstStyle>
          <a:p>
            <a:pPr>
              <a:defRPr/>
            </a:pPr>
            <a:endParaRPr lang="en-US"/>
          </a:p>
        </p:txBody>
      </p:sp>
      <p:sp>
        <p:nvSpPr>
          <p:cNvPr id="1030" name="Rectangle 6">
            <a:extLst>
              <a:ext uri="{FF2B5EF4-FFF2-40B4-BE49-F238E27FC236}">
                <a16:creationId xmlns:a16="http://schemas.microsoft.com/office/drawing/2014/main" id="{C26F3351-1C5F-7F9B-EEEC-DB2D32967E3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50CD6210-FBD8-4742-B46C-756A3444D681}" type="slidenum">
              <a:rPr lang="en-US" altLang="en-US"/>
              <a:pPr>
                <a:defRPr/>
              </a:pPr>
              <a:t>‹#›</a:t>
            </a:fld>
            <a:endParaRPr lang="en-US" altLang="en-US"/>
          </a:p>
        </p:txBody>
      </p:sp>
      <p:pic>
        <p:nvPicPr>
          <p:cNvPr id="1031" name="Picture 128" descr="something good can come from nazareth_std_t_nt">
            <a:extLst>
              <a:ext uri="{FF2B5EF4-FFF2-40B4-BE49-F238E27FC236}">
                <a16:creationId xmlns:a16="http://schemas.microsoft.com/office/drawing/2014/main" id="{D8D6B9E8-BD76-C478-53BD-C0607151F51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med">
    <p:cover/>
  </p:transition>
  <p:txStyles>
    <p:titleStyle>
      <a:lvl1pPr algn="ctr" rtl="0" eaLnBrk="0" fontAlgn="base" hangingPunct="0">
        <a:spcBef>
          <a:spcPct val="0"/>
        </a:spcBef>
        <a:spcAft>
          <a:spcPct val="0"/>
        </a:spcAft>
        <a:defRPr sz="4400">
          <a:solidFill>
            <a:schemeClr val="tx2"/>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2"/>
          </a:solidFill>
          <a:latin typeface="Arial" pitchFamily="-1"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2"/>
          </a:solidFill>
          <a:latin typeface="Arial" pitchFamily="-1"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2"/>
          </a:solidFill>
          <a:latin typeface="Arial" pitchFamily="-1"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2"/>
          </a:solidFill>
          <a:latin typeface="Arial" pitchFamily="-1"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0776910-AF4B-72F0-CCB5-FDCF2A9DF076}"/>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315" name="Rectangle 3">
            <a:extLst>
              <a:ext uri="{FF2B5EF4-FFF2-40B4-BE49-F238E27FC236}">
                <a16:creationId xmlns:a16="http://schemas.microsoft.com/office/drawing/2014/main" id="{C8812E37-65B6-B38D-D018-A520FC06F270}"/>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a:extLst>
              <a:ext uri="{FF2B5EF4-FFF2-40B4-BE49-F238E27FC236}">
                <a16:creationId xmlns:a16="http://schemas.microsoft.com/office/drawing/2014/main" id="{C2100556-F285-F467-0A8C-42994075FA3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1" charset="0"/>
                <a:ea typeface="+mn-ea"/>
              </a:defRPr>
            </a:lvl1pPr>
          </a:lstStyle>
          <a:p>
            <a:pPr>
              <a:defRPr/>
            </a:pPr>
            <a:endParaRPr lang="en-US"/>
          </a:p>
        </p:txBody>
      </p:sp>
      <p:sp>
        <p:nvSpPr>
          <p:cNvPr id="4101" name="Rectangle 5">
            <a:extLst>
              <a:ext uri="{FF2B5EF4-FFF2-40B4-BE49-F238E27FC236}">
                <a16:creationId xmlns:a16="http://schemas.microsoft.com/office/drawing/2014/main" id="{14D4DD46-F6AA-BD29-F682-177852D5F67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1" charset="0"/>
                <a:ea typeface="+mn-ea"/>
              </a:defRPr>
            </a:lvl1pPr>
          </a:lstStyle>
          <a:p>
            <a:pPr>
              <a:defRPr/>
            </a:pPr>
            <a:endParaRPr lang="en-US"/>
          </a:p>
        </p:txBody>
      </p:sp>
      <p:sp>
        <p:nvSpPr>
          <p:cNvPr id="4102" name="Rectangle 6">
            <a:extLst>
              <a:ext uri="{FF2B5EF4-FFF2-40B4-BE49-F238E27FC236}">
                <a16:creationId xmlns:a16="http://schemas.microsoft.com/office/drawing/2014/main" id="{A7B70AE6-A9D2-59BD-084D-829D4983A0BF}"/>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D3A3168-3AAC-4553-B08A-2C369B09B866}" type="slidenum">
              <a:rPr lang="en-US" altLang="en-US"/>
              <a:pPr>
                <a:defRPr/>
              </a:pPr>
              <a:t>‹#›</a:t>
            </a:fld>
            <a:endParaRPr lang="en-US" altLang="en-US"/>
          </a:p>
        </p:txBody>
      </p:sp>
      <p:pic>
        <p:nvPicPr>
          <p:cNvPr id="13319" name="Picture 133" descr="something good can come from nazareth_std_c_nt">
            <a:extLst>
              <a:ext uri="{FF2B5EF4-FFF2-40B4-BE49-F238E27FC236}">
                <a16:creationId xmlns:a16="http://schemas.microsoft.com/office/drawing/2014/main" id="{9D401D5E-4473-06B2-A4BC-F7D68849F80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med">
    <p:cover/>
  </p:transition>
  <p:txStyles>
    <p:titleStyle>
      <a:lvl1pPr algn="ctr" rtl="0" eaLnBrk="0" fontAlgn="base" hangingPunct="0">
        <a:spcBef>
          <a:spcPct val="0"/>
        </a:spcBef>
        <a:spcAft>
          <a:spcPct val="0"/>
        </a:spcAft>
        <a:defRPr sz="4400">
          <a:solidFill>
            <a:schemeClr val="tx2"/>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2"/>
          </a:solidFill>
          <a:latin typeface="Arial" pitchFamily="-1"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2"/>
          </a:solidFill>
          <a:latin typeface="Arial" pitchFamily="-1"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2"/>
          </a:solidFill>
          <a:latin typeface="Arial" pitchFamily="-1"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2"/>
          </a:solidFill>
          <a:latin typeface="Arial" pitchFamily="-1"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13F24D5-C6DA-C456-5D53-B6A6ED1B6761}"/>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a:extLst>
              <a:ext uri="{FF2B5EF4-FFF2-40B4-BE49-F238E27FC236}">
                <a16:creationId xmlns:a16="http://schemas.microsoft.com/office/drawing/2014/main" id="{8DC3BC0E-5C3A-C004-9020-1CDDE02EA14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364" name="Rectangle 4">
            <a:extLst>
              <a:ext uri="{FF2B5EF4-FFF2-40B4-BE49-F238E27FC236}">
                <a16:creationId xmlns:a16="http://schemas.microsoft.com/office/drawing/2014/main" id="{511282A2-6F42-41E7-263C-68A71E0E95F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itchFamily="-1" charset="0"/>
                <a:ea typeface="+mn-ea"/>
              </a:defRPr>
            </a:lvl1pPr>
          </a:lstStyle>
          <a:p>
            <a:pPr>
              <a:defRPr/>
            </a:pPr>
            <a:endParaRPr lang="en-US"/>
          </a:p>
        </p:txBody>
      </p:sp>
      <p:sp>
        <p:nvSpPr>
          <p:cNvPr id="15365" name="Rectangle 5">
            <a:extLst>
              <a:ext uri="{FF2B5EF4-FFF2-40B4-BE49-F238E27FC236}">
                <a16:creationId xmlns:a16="http://schemas.microsoft.com/office/drawing/2014/main" id="{13734F81-50C0-2635-0B6E-AD8BE16FD0A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1" charset="0"/>
                <a:ea typeface="+mn-ea"/>
              </a:defRPr>
            </a:lvl1pPr>
          </a:lstStyle>
          <a:p>
            <a:pPr>
              <a:defRPr/>
            </a:pPr>
            <a:endParaRPr lang="en-US"/>
          </a:p>
        </p:txBody>
      </p:sp>
      <p:sp>
        <p:nvSpPr>
          <p:cNvPr id="15366" name="Rectangle 6">
            <a:extLst>
              <a:ext uri="{FF2B5EF4-FFF2-40B4-BE49-F238E27FC236}">
                <a16:creationId xmlns:a16="http://schemas.microsoft.com/office/drawing/2014/main" id="{B7F2E938-EA8B-3D87-DAE3-A98909C4355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67507FC-B03B-4D98-8B00-37482D614030}" type="slidenum">
              <a:rPr lang="en-US" altLang="en-US"/>
              <a:pPr>
                <a:defRPr/>
              </a:pPr>
              <a:t>‹#›</a:t>
            </a:fld>
            <a:endParaRPr lang="en-US" altLang="en-US"/>
          </a:p>
        </p:txBody>
      </p:sp>
      <p:pic>
        <p:nvPicPr>
          <p:cNvPr id="25607" name="Picture 80" descr="something good can come from nazareth_std_cb">
            <a:extLst>
              <a:ext uri="{FF2B5EF4-FFF2-40B4-BE49-F238E27FC236}">
                <a16:creationId xmlns:a16="http://schemas.microsoft.com/office/drawing/2014/main" id="{F1668D06-25B2-C864-48A0-A5E2ECDF881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cover/>
  </p:transition>
  <p:txStyles>
    <p:titleStyle>
      <a:lvl1pPr algn="ctr" rtl="0" eaLnBrk="0" fontAlgn="base" hangingPunct="0">
        <a:spcBef>
          <a:spcPct val="0"/>
        </a:spcBef>
        <a:spcAft>
          <a:spcPct val="0"/>
        </a:spcAft>
        <a:defRPr sz="4400">
          <a:solidFill>
            <a:schemeClr val="tx2"/>
          </a:solidFill>
          <a:latin typeface="+mj-lt"/>
          <a:ea typeface="ＭＳ Ｐゴシック" pitchFamily="-84" charset="-128"/>
          <a:cs typeface="ＭＳ Ｐゴシック" pitchFamily="-84" charset="-128"/>
        </a:defRPr>
      </a:lvl1pPr>
      <a:lvl2pPr algn="ctr" rtl="0" eaLnBrk="0" fontAlgn="base" hangingPunct="0">
        <a:spcBef>
          <a:spcPct val="0"/>
        </a:spcBef>
        <a:spcAft>
          <a:spcPct val="0"/>
        </a:spcAft>
        <a:defRPr sz="4400">
          <a:solidFill>
            <a:schemeClr val="tx2"/>
          </a:solidFill>
          <a:latin typeface="Arial" pitchFamily="-1" charset="0"/>
          <a:ea typeface="ＭＳ Ｐゴシック" pitchFamily="-84" charset="-128"/>
          <a:cs typeface="ＭＳ Ｐゴシック" pitchFamily="-84" charset="-128"/>
        </a:defRPr>
      </a:lvl2pPr>
      <a:lvl3pPr algn="ctr" rtl="0" eaLnBrk="0" fontAlgn="base" hangingPunct="0">
        <a:spcBef>
          <a:spcPct val="0"/>
        </a:spcBef>
        <a:spcAft>
          <a:spcPct val="0"/>
        </a:spcAft>
        <a:defRPr sz="4400">
          <a:solidFill>
            <a:schemeClr val="tx2"/>
          </a:solidFill>
          <a:latin typeface="Arial" pitchFamily="-1" charset="0"/>
          <a:ea typeface="ＭＳ Ｐゴシック" pitchFamily="-84" charset="-128"/>
          <a:cs typeface="ＭＳ Ｐゴシック" pitchFamily="-84" charset="-128"/>
        </a:defRPr>
      </a:lvl3pPr>
      <a:lvl4pPr algn="ctr" rtl="0" eaLnBrk="0" fontAlgn="base" hangingPunct="0">
        <a:spcBef>
          <a:spcPct val="0"/>
        </a:spcBef>
        <a:spcAft>
          <a:spcPct val="0"/>
        </a:spcAft>
        <a:defRPr sz="4400">
          <a:solidFill>
            <a:schemeClr val="tx2"/>
          </a:solidFill>
          <a:latin typeface="Arial" pitchFamily="-1" charset="0"/>
          <a:ea typeface="ＭＳ Ｐゴシック" pitchFamily="-84" charset="-128"/>
          <a:cs typeface="ＭＳ Ｐゴシック" pitchFamily="-84" charset="-128"/>
        </a:defRPr>
      </a:lvl4pPr>
      <a:lvl5pPr algn="ctr" rtl="0" eaLnBrk="0" fontAlgn="base" hangingPunct="0">
        <a:spcBef>
          <a:spcPct val="0"/>
        </a:spcBef>
        <a:spcAft>
          <a:spcPct val="0"/>
        </a:spcAft>
        <a:defRPr sz="4400">
          <a:solidFill>
            <a:schemeClr val="tx2"/>
          </a:solidFill>
          <a:latin typeface="Arial" pitchFamily="-1" charset="0"/>
          <a:ea typeface="ＭＳ Ｐゴシック" pitchFamily="-84" charset="-128"/>
          <a:cs typeface="ＭＳ Ｐゴシック" pitchFamily="-84" charset="-128"/>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84" charset="-128"/>
          <a:cs typeface="ＭＳ Ｐゴシック" pitchFamily="-84"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4B2A1A-5A97-7B7F-C8F4-5D0A7273BC05}"/>
              </a:ext>
            </a:extLst>
          </p:cNvPr>
          <p:cNvSpPr txBox="1"/>
          <p:nvPr/>
        </p:nvSpPr>
        <p:spPr>
          <a:xfrm>
            <a:off x="563563" y="1066800"/>
            <a:ext cx="4275137" cy="3108325"/>
          </a:xfrm>
          <a:prstGeom prst="rect">
            <a:avLst/>
          </a:prstGeom>
          <a:noFill/>
        </p:spPr>
        <p:txBody>
          <a:bodyPr wrap="none">
            <a:spAutoFit/>
          </a:bodyPr>
          <a:lstStyle/>
          <a:p>
            <a:pPr algn="ctr" eaLnBrk="1" hangingPunct="1">
              <a:defRPr/>
            </a:pPr>
            <a:r>
              <a:rPr lang="en-US" sz="3600" dirty="0">
                <a:solidFill>
                  <a:srgbClr val="663300"/>
                </a:solidFill>
                <a:latin typeface="Baskerville"/>
                <a:ea typeface="+mn-ea"/>
                <a:cs typeface="Baskerville"/>
              </a:rPr>
              <a:t>I lift up my eyes to the </a:t>
            </a:r>
          </a:p>
          <a:p>
            <a:pPr algn="ctr" eaLnBrk="1" hangingPunct="1">
              <a:defRPr/>
            </a:pPr>
            <a:r>
              <a:rPr lang="en-US" sz="4400" cap="all" spc="1000" dirty="0">
                <a:solidFill>
                  <a:srgbClr val="663300"/>
                </a:solidFill>
                <a:latin typeface="Baskerville"/>
                <a:ea typeface="+mn-ea"/>
                <a:cs typeface="Baskerville"/>
              </a:rPr>
              <a:t>hill</a:t>
            </a:r>
            <a:r>
              <a:rPr lang="en-US" sz="4400" cap="all" dirty="0">
                <a:solidFill>
                  <a:srgbClr val="663300"/>
                </a:solidFill>
                <a:latin typeface="Baskerville"/>
                <a:ea typeface="+mn-ea"/>
                <a:cs typeface="Baskerville"/>
              </a:rPr>
              <a:t>s</a:t>
            </a:r>
            <a:r>
              <a:rPr lang="en-US" sz="3600" dirty="0">
                <a:solidFill>
                  <a:srgbClr val="663300"/>
                </a:solidFill>
                <a:latin typeface="Baskerville"/>
                <a:ea typeface="+mn-ea"/>
                <a:cs typeface="Baskerville"/>
              </a:rPr>
              <a:t>.  </a:t>
            </a:r>
          </a:p>
          <a:p>
            <a:pPr algn="ctr" eaLnBrk="1" hangingPunct="1">
              <a:defRPr/>
            </a:pPr>
            <a:r>
              <a:rPr lang="en-US" sz="3600" dirty="0">
                <a:solidFill>
                  <a:srgbClr val="663300"/>
                </a:solidFill>
                <a:latin typeface="Baskerville"/>
                <a:ea typeface="+mn-ea"/>
                <a:cs typeface="Baskerville"/>
              </a:rPr>
              <a:t>Where does my </a:t>
            </a:r>
          </a:p>
          <a:p>
            <a:pPr algn="ctr" eaLnBrk="1" hangingPunct="1">
              <a:defRPr/>
            </a:pPr>
            <a:r>
              <a:rPr lang="en-US" sz="4400" cap="all" spc="1000" dirty="0">
                <a:solidFill>
                  <a:srgbClr val="663300"/>
                </a:solidFill>
                <a:latin typeface="Baskerville"/>
                <a:ea typeface="+mn-ea"/>
                <a:cs typeface="Baskerville"/>
              </a:rPr>
              <a:t>help</a:t>
            </a:r>
            <a:r>
              <a:rPr lang="en-US" sz="3600" dirty="0">
                <a:solidFill>
                  <a:srgbClr val="663300"/>
                </a:solidFill>
                <a:latin typeface="Baskerville"/>
                <a:ea typeface="+mn-ea"/>
                <a:cs typeface="Baskerville"/>
              </a:rPr>
              <a:t> </a:t>
            </a:r>
          </a:p>
          <a:p>
            <a:pPr algn="ctr" eaLnBrk="1" hangingPunct="1">
              <a:defRPr/>
            </a:pPr>
            <a:r>
              <a:rPr lang="en-US" sz="3600" dirty="0">
                <a:solidFill>
                  <a:srgbClr val="663300"/>
                </a:solidFill>
                <a:latin typeface="Baskerville"/>
                <a:ea typeface="+mn-ea"/>
                <a:cs typeface="Baskerville"/>
              </a:rPr>
              <a:t>come from?</a:t>
            </a:r>
          </a:p>
        </p:txBody>
      </p:sp>
    </p:spTree>
  </p:cSld>
  <p:clrMapOvr>
    <a:masterClrMapping/>
  </p:clrMapOvr>
  <p:transition spd="med">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4">
            <a:extLst>
              <a:ext uri="{FF2B5EF4-FFF2-40B4-BE49-F238E27FC236}">
                <a16:creationId xmlns:a16="http://schemas.microsoft.com/office/drawing/2014/main" id="{9E00345C-3F02-8876-057C-03DDC8B9AAF8}"/>
              </a:ext>
            </a:extLst>
          </p:cNvPr>
          <p:cNvSpPr>
            <a:spLocks noGrp="1" noChangeArrowheads="1"/>
          </p:cNvSpPr>
          <p:nvPr>
            <p:ph type="title"/>
          </p:nvPr>
        </p:nvSpPr>
        <p:spPr>
          <a:xfrm>
            <a:off x="304800" y="304800"/>
            <a:ext cx="8077200" cy="1143000"/>
          </a:xfrm>
        </p:spPr>
        <p:txBody>
          <a:bodyPr/>
          <a:lstStyle/>
          <a:p>
            <a:pPr algn="l" eaLnBrk="1" hangingPunct="1"/>
            <a:r>
              <a:rPr lang="en-US" altLang="en-US" sz="4000">
                <a:solidFill>
                  <a:srgbClr val="663300"/>
                </a:solidFill>
                <a:latin typeface="Baskerville" pitchFamily="-105" charset="0"/>
                <a:ea typeface="ＭＳ Ｐゴシック" panose="020B0600070205080204" pitchFamily="34" charset="-128"/>
              </a:rPr>
              <a:t>The LORD our keeper:</a:t>
            </a:r>
          </a:p>
        </p:txBody>
      </p:sp>
      <p:sp>
        <p:nvSpPr>
          <p:cNvPr id="6" name="Content Placeholder 5">
            <a:extLst>
              <a:ext uri="{FF2B5EF4-FFF2-40B4-BE49-F238E27FC236}">
                <a16:creationId xmlns:a16="http://schemas.microsoft.com/office/drawing/2014/main" id="{29999C09-7893-8945-8E8C-A6BDC78BC076}"/>
              </a:ext>
            </a:extLst>
          </p:cNvPr>
          <p:cNvSpPr>
            <a:spLocks noGrp="1" noChangeArrowheads="1"/>
          </p:cNvSpPr>
          <p:nvPr>
            <p:ph idx="1"/>
          </p:nvPr>
        </p:nvSpPr>
        <p:spPr>
          <a:xfrm>
            <a:off x="457200" y="1600200"/>
            <a:ext cx="4495800" cy="4525963"/>
          </a:xfrm>
        </p:spPr>
        <p:txBody>
          <a:bodyPr/>
          <a:lstStyle/>
          <a:p>
            <a:pPr eaLnBrk="1" hangingPunct="1">
              <a:spcAft>
                <a:spcPts val="1200"/>
              </a:spcAft>
            </a:pPr>
            <a:r>
              <a:rPr lang="en-US" altLang="en-US" sz="2400" b="1">
                <a:solidFill>
                  <a:srgbClr val="663300"/>
                </a:solidFill>
                <a:ea typeface="ＭＳ Ｐゴシック" panose="020B0600070205080204" pitchFamily="34" charset="-128"/>
              </a:rPr>
              <a:t>Gen. 2:15 </a:t>
            </a:r>
            <a:r>
              <a:rPr lang="en-US" altLang="en-US" sz="2400">
                <a:solidFill>
                  <a:srgbClr val="663300"/>
                </a:solidFill>
                <a:ea typeface="ＭＳ Ｐゴシック" panose="020B0600070205080204" pitchFamily="34" charset="-128"/>
              </a:rPr>
              <a:t>– Adam was told to “keep” or care for the garden.</a:t>
            </a:r>
          </a:p>
          <a:p>
            <a:pPr eaLnBrk="1" hangingPunct="1">
              <a:spcAft>
                <a:spcPts val="1200"/>
              </a:spcAft>
            </a:pPr>
            <a:r>
              <a:rPr lang="en-US" altLang="en-US" sz="2400" b="1">
                <a:solidFill>
                  <a:srgbClr val="663300"/>
                </a:solidFill>
                <a:ea typeface="ＭＳ Ｐゴシック" panose="020B0600070205080204" pitchFamily="34" charset="-128"/>
              </a:rPr>
              <a:t>1 Sam. 7:1 </a:t>
            </a:r>
            <a:r>
              <a:rPr lang="en-US" altLang="en-US" sz="2400">
                <a:solidFill>
                  <a:srgbClr val="663300"/>
                </a:solidFill>
                <a:ea typeface="ＭＳ Ｐゴシック" panose="020B0600070205080204" pitchFamily="34" charset="-128"/>
              </a:rPr>
              <a:t>– Eleazar was told to “keep” or guard the ark.</a:t>
            </a:r>
          </a:p>
          <a:p>
            <a:pPr eaLnBrk="1" hangingPunct="1">
              <a:spcAft>
                <a:spcPts val="1200"/>
              </a:spcAft>
            </a:pPr>
            <a:r>
              <a:rPr lang="en-US" altLang="en-US" sz="2400" b="1">
                <a:solidFill>
                  <a:srgbClr val="663300"/>
                </a:solidFill>
                <a:ea typeface="ＭＳ Ｐゴシック" panose="020B0600070205080204" pitchFamily="34" charset="-128"/>
              </a:rPr>
              <a:t>Num. 6:24 </a:t>
            </a:r>
            <a:r>
              <a:rPr lang="en-US" altLang="en-US" sz="2400">
                <a:solidFill>
                  <a:srgbClr val="663300"/>
                </a:solidFill>
                <a:ea typeface="ＭＳ Ｐゴシック" panose="020B0600070205080204" pitchFamily="34" charset="-128"/>
              </a:rPr>
              <a:t>– God promised to keep his people.</a:t>
            </a:r>
          </a:p>
        </p:txBody>
      </p:sp>
    </p:spTree>
  </p:cSld>
  <p:clrMapOvr>
    <a:masterClrMapping/>
  </p:clrMapOvr>
  <p:transition spd="med">
    <p:cover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4">
            <a:extLst>
              <a:ext uri="{FF2B5EF4-FFF2-40B4-BE49-F238E27FC236}">
                <a16:creationId xmlns:a16="http://schemas.microsoft.com/office/drawing/2014/main" id="{81666094-805E-A73B-1CD1-23FAF0854084}"/>
              </a:ext>
            </a:extLst>
          </p:cNvPr>
          <p:cNvSpPr>
            <a:spLocks noGrp="1" noChangeArrowheads="1"/>
          </p:cNvSpPr>
          <p:nvPr>
            <p:ph type="title"/>
          </p:nvPr>
        </p:nvSpPr>
        <p:spPr/>
        <p:txBody>
          <a:bodyPr/>
          <a:lstStyle/>
          <a:p>
            <a:pPr eaLnBrk="1" hangingPunct="1"/>
            <a:r>
              <a:rPr lang="en-US" altLang="en-US" sz="3200" b="1">
                <a:solidFill>
                  <a:srgbClr val="663300"/>
                </a:solidFill>
                <a:latin typeface="Baskerville" pitchFamily="-105" charset="0"/>
                <a:ea typeface="ＭＳ Ｐゴシック" panose="020B0600070205080204" pitchFamily="34" charset="-128"/>
              </a:rPr>
              <a:t>1. God is vigilant (vs. 3-4)</a:t>
            </a:r>
          </a:p>
        </p:txBody>
      </p:sp>
      <p:sp>
        <p:nvSpPr>
          <p:cNvPr id="8" name="Content Placeholder 7">
            <a:extLst>
              <a:ext uri="{FF2B5EF4-FFF2-40B4-BE49-F238E27FC236}">
                <a16:creationId xmlns:a16="http://schemas.microsoft.com/office/drawing/2014/main" id="{6829DEF5-8FA8-EDA5-8E97-89EB249ABD5F}"/>
              </a:ext>
            </a:extLst>
          </p:cNvPr>
          <p:cNvSpPr>
            <a:spLocks noGrp="1" noChangeArrowheads="1"/>
          </p:cNvSpPr>
          <p:nvPr>
            <p:ph idx="1"/>
          </p:nvPr>
        </p:nvSpPr>
        <p:spPr>
          <a:xfrm>
            <a:off x="1524000" y="1600200"/>
            <a:ext cx="7162800" cy="4525963"/>
          </a:xfrm>
        </p:spPr>
        <p:txBody>
          <a:bodyPr/>
          <a:lstStyle/>
          <a:p>
            <a:pPr eaLnBrk="1" hangingPunct="1"/>
            <a:r>
              <a:rPr lang="en-US" altLang="en-US" sz="2400" b="1">
                <a:solidFill>
                  <a:srgbClr val="663300"/>
                </a:solidFill>
                <a:ea typeface="ＭＳ Ｐゴシック" panose="020B0600070205080204" pitchFamily="34" charset="-128"/>
              </a:rPr>
              <a:t>God will not let your foot slip…</a:t>
            </a:r>
          </a:p>
          <a:p>
            <a:pPr eaLnBrk="1" hangingPunct="1">
              <a:spcAft>
                <a:spcPts val="2400"/>
              </a:spcAft>
              <a:buFontTx/>
              <a:buNone/>
            </a:pPr>
            <a:r>
              <a:rPr lang="en-US" altLang="en-US" sz="2400">
                <a:solidFill>
                  <a:srgbClr val="663300"/>
                </a:solidFill>
                <a:ea typeface="ＭＳ Ｐゴシック" panose="020B0600070205080204" pitchFamily="34" charset="-128"/>
              </a:rPr>
              <a:t>	(He is not only capable, but willing to help)</a:t>
            </a:r>
          </a:p>
          <a:p>
            <a:pPr eaLnBrk="1" hangingPunct="1"/>
            <a:r>
              <a:rPr lang="en-US" altLang="en-US" sz="2400" b="1">
                <a:solidFill>
                  <a:srgbClr val="663300"/>
                </a:solidFill>
                <a:ea typeface="ＭＳ Ｐゴシック" panose="020B0600070205080204" pitchFamily="34" charset="-128"/>
              </a:rPr>
              <a:t>God will not sleep…</a:t>
            </a:r>
          </a:p>
          <a:p>
            <a:pPr eaLnBrk="1" hangingPunct="1">
              <a:spcAft>
                <a:spcPts val="1800"/>
              </a:spcAft>
              <a:buFontTx/>
              <a:buNone/>
            </a:pPr>
            <a:r>
              <a:rPr lang="en-US" altLang="en-US" sz="2400">
                <a:solidFill>
                  <a:srgbClr val="663300"/>
                </a:solidFill>
                <a:ea typeface="ＭＳ Ｐゴシック" panose="020B0600070205080204" pitchFamily="34" charset="-128"/>
              </a:rPr>
              <a:t>	(He is alert and attentive to you)</a:t>
            </a:r>
          </a:p>
          <a:p>
            <a:pPr eaLnBrk="1" hangingPunct="1"/>
            <a:r>
              <a:rPr lang="en-US" altLang="en-US" sz="2400" b="1">
                <a:solidFill>
                  <a:srgbClr val="663300"/>
                </a:solidFill>
                <a:ea typeface="ＭＳ Ｐゴシック" panose="020B0600070205080204" pitchFamily="34" charset="-128"/>
              </a:rPr>
              <a:t>God will not sleep or slumber…</a:t>
            </a:r>
          </a:p>
          <a:p>
            <a:pPr eaLnBrk="1" hangingPunct="1">
              <a:spcAft>
                <a:spcPts val="3000"/>
              </a:spcAft>
              <a:buFontTx/>
              <a:buNone/>
            </a:pPr>
            <a:r>
              <a:rPr lang="en-US" altLang="en-US" sz="2400">
                <a:solidFill>
                  <a:srgbClr val="663300"/>
                </a:solidFill>
                <a:ea typeface="ＭＳ Ｐゴシック" panose="020B0600070205080204" pitchFamily="34" charset="-128"/>
              </a:rPr>
              <a:t>	(He is ALWAYS alert and watching)</a:t>
            </a:r>
          </a:p>
        </p:txBody>
      </p:sp>
    </p:spTree>
  </p:cSld>
  <p:clrMapOvr>
    <a:masterClrMapping/>
  </p:clrMapOvr>
  <p:transition spd="med">
    <p:cover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p:cTn id="19"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p:cTn id="25"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8">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p:cTn id="31"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8">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p:cTn id="37"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8" dur="500" fill="hold"/>
                                        <p:tgtEl>
                                          <p:spTgt spid="8">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4">
            <a:extLst>
              <a:ext uri="{FF2B5EF4-FFF2-40B4-BE49-F238E27FC236}">
                <a16:creationId xmlns:a16="http://schemas.microsoft.com/office/drawing/2014/main" id="{7AEF11CE-4516-F4B4-AAD0-12687597E044}"/>
              </a:ext>
            </a:extLst>
          </p:cNvPr>
          <p:cNvSpPr>
            <a:spLocks noGrp="1" noChangeArrowheads="1"/>
          </p:cNvSpPr>
          <p:nvPr>
            <p:ph type="title"/>
          </p:nvPr>
        </p:nvSpPr>
        <p:spPr>
          <a:xfrm>
            <a:off x="152400" y="274638"/>
            <a:ext cx="8839200" cy="1143000"/>
          </a:xfrm>
        </p:spPr>
        <p:txBody>
          <a:bodyPr/>
          <a:lstStyle/>
          <a:p>
            <a:pPr eaLnBrk="1" hangingPunct="1"/>
            <a:r>
              <a:rPr lang="en-US" altLang="en-US" sz="3200" b="1">
                <a:solidFill>
                  <a:srgbClr val="663300"/>
                </a:solidFill>
                <a:latin typeface="Baskerville" pitchFamily="-105" charset="0"/>
                <a:ea typeface="ＭＳ Ｐゴシック" panose="020B0600070205080204" pitchFamily="34" charset="-128"/>
              </a:rPr>
              <a:t>2. God is your personal sustainer (vs. 5-6)</a:t>
            </a:r>
          </a:p>
        </p:txBody>
      </p:sp>
      <p:sp>
        <p:nvSpPr>
          <p:cNvPr id="6" name="Content Placeholder 5">
            <a:extLst>
              <a:ext uri="{FF2B5EF4-FFF2-40B4-BE49-F238E27FC236}">
                <a16:creationId xmlns:a16="http://schemas.microsoft.com/office/drawing/2014/main" id="{35D0ABA5-93F2-6DDE-9C26-1C9E8379102E}"/>
              </a:ext>
            </a:extLst>
          </p:cNvPr>
          <p:cNvSpPr>
            <a:spLocks noGrp="1" noChangeArrowheads="1"/>
          </p:cNvSpPr>
          <p:nvPr>
            <p:ph idx="1"/>
          </p:nvPr>
        </p:nvSpPr>
        <p:spPr>
          <a:xfrm>
            <a:off x="457200" y="1905000"/>
            <a:ext cx="8229600" cy="4221163"/>
          </a:xfrm>
        </p:spPr>
        <p:txBody>
          <a:bodyPr/>
          <a:lstStyle/>
          <a:p>
            <a:pPr eaLnBrk="1" hangingPunct="1">
              <a:spcAft>
                <a:spcPts val="3000"/>
              </a:spcAft>
            </a:pPr>
            <a:r>
              <a:rPr lang="en-US" altLang="en-US" sz="2400">
                <a:solidFill>
                  <a:srgbClr val="663300"/>
                </a:solidFill>
                <a:ea typeface="ＭＳ Ｐゴシック" panose="020B0600070205080204" pitchFamily="34" charset="-128"/>
              </a:rPr>
              <a:t>The first thought here is that the Lord is the keeper of the individual, not just the nation.  He is “</a:t>
            </a:r>
            <a:r>
              <a:rPr lang="en-US" altLang="en-US" sz="2400" b="1" i="1">
                <a:solidFill>
                  <a:srgbClr val="663300"/>
                </a:solidFill>
                <a:ea typeface="ＭＳ Ｐゴシック" panose="020B0600070205080204" pitchFamily="34" charset="-128"/>
              </a:rPr>
              <a:t>your</a:t>
            </a:r>
            <a:r>
              <a:rPr lang="en-US" altLang="en-US" sz="2400">
                <a:solidFill>
                  <a:srgbClr val="663300"/>
                </a:solidFill>
                <a:ea typeface="ＭＳ Ｐゴシック" panose="020B0600070205080204" pitchFamily="34" charset="-128"/>
              </a:rPr>
              <a:t> keeper,” “</a:t>
            </a:r>
            <a:r>
              <a:rPr lang="en-US" altLang="en-US" sz="2400" b="1" i="1">
                <a:solidFill>
                  <a:srgbClr val="663300"/>
                </a:solidFill>
                <a:ea typeface="ＭＳ Ｐゴシック" panose="020B0600070205080204" pitchFamily="34" charset="-128"/>
              </a:rPr>
              <a:t>your</a:t>
            </a:r>
            <a:r>
              <a:rPr lang="en-US" altLang="en-US" sz="2400">
                <a:solidFill>
                  <a:srgbClr val="663300"/>
                </a:solidFill>
                <a:ea typeface="ＭＳ Ｐゴシック" panose="020B0600070205080204" pitchFamily="34" charset="-128"/>
              </a:rPr>
              <a:t> shade,” “</a:t>
            </a:r>
            <a:r>
              <a:rPr lang="en-US" altLang="en-US" sz="2400" b="1" i="1">
                <a:solidFill>
                  <a:srgbClr val="663300"/>
                </a:solidFill>
                <a:ea typeface="ＭＳ Ｐゴシック" panose="020B0600070205080204" pitchFamily="34" charset="-128"/>
              </a:rPr>
              <a:t>your</a:t>
            </a:r>
            <a:r>
              <a:rPr lang="en-US" altLang="en-US" sz="2400">
                <a:solidFill>
                  <a:srgbClr val="663300"/>
                </a:solidFill>
                <a:ea typeface="ＭＳ Ｐゴシック" panose="020B0600070205080204" pitchFamily="34" charset="-128"/>
              </a:rPr>
              <a:t> right hand.”</a:t>
            </a:r>
          </a:p>
          <a:p>
            <a:pPr eaLnBrk="1" hangingPunct="1"/>
            <a:r>
              <a:rPr lang="en-US" altLang="en-US" sz="2400">
                <a:solidFill>
                  <a:srgbClr val="663300"/>
                </a:solidFill>
                <a:ea typeface="ＭＳ Ｐゴシック" panose="020B0600070205080204" pitchFamily="34" charset="-128"/>
              </a:rPr>
              <a:t>The second thought is that God is the provision, “the Lord </a:t>
            </a:r>
            <a:r>
              <a:rPr lang="en-US" altLang="en-US" sz="2400" b="1" i="1">
                <a:solidFill>
                  <a:srgbClr val="663300"/>
                </a:solidFill>
                <a:ea typeface="ＭＳ Ｐゴシック" panose="020B0600070205080204" pitchFamily="34" charset="-128"/>
              </a:rPr>
              <a:t>is</a:t>
            </a:r>
            <a:r>
              <a:rPr lang="en-US" altLang="en-US" sz="2400">
                <a:solidFill>
                  <a:srgbClr val="663300"/>
                </a:solidFill>
                <a:ea typeface="ＭＳ Ｐゴシック" panose="020B0600070205080204" pitchFamily="34" charset="-128"/>
              </a:rPr>
              <a:t> your shade.”  God is what the Psalmist needed!</a:t>
            </a:r>
          </a:p>
        </p:txBody>
      </p:sp>
    </p:spTree>
  </p:cSld>
  <p:clrMapOvr>
    <a:masterClrMapping/>
  </p:clrMapOvr>
  <p:transition spd="med">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4">
            <a:extLst>
              <a:ext uri="{FF2B5EF4-FFF2-40B4-BE49-F238E27FC236}">
                <a16:creationId xmlns:a16="http://schemas.microsoft.com/office/drawing/2014/main" id="{917EF785-C82A-D20A-CA87-E413710CB31A}"/>
              </a:ext>
            </a:extLst>
          </p:cNvPr>
          <p:cNvSpPr>
            <a:spLocks noGrp="1" noChangeArrowheads="1"/>
          </p:cNvSpPr>
          <p:nvPr>
            <p:ph type="title"/>
          </p:nvPr>
        </p:nvSpPr>
        <p:spPr/>
        <p:txBody>
          <a:bodyPr/>
          <a:lstStyle/>
          <a:p>
            <a:pPr eaLnBrk="1" hangingPunct="1"/>
            <a:r>
              <a:rPr lang="en-US" altLang="en-US" sz="3200" b="1">
                <a:solidFill>
                  <a:srgbClr val="663300"/>
                </a:solidFill>
                <a:latin typeface="Baskerville" pitchFamily="-105" charset="0"/>
                <a:ea typeface="ＭＳ Ｐゴシック" panose="020B0600070205080204" pitchFamily="34" charset="-128"/>
              </a:rPr>
              <a:t>3. God is faithful (vs. 7-8)</a:t>
            </a:r>
          </a:p>
        </p:txBody>
      </p:sp>
      <p:sp>
        <p:nvSpPr>
          <p:cNvPr id="6" name="Content Placeholder 5">
            <a:extLst>
              <a:ext uri="{FF2B5EF4-FFF2-40B4-BE49-F238E27FC236}">
                <a16:creationId xmlns:a16="http://schemas.microsoft.com/office/drawing/2014/main" id="{5F2D86D9-9F88-0C74-0098-DF2BF2E3745C}"/>
              </a:ext>
            </a:extLst>
          </p:cNvPr>
          <p:cNvSpPr>
            <a:spLocks noGrp="1" noChangeArrowheads="1"/>
          </p:cNvSpPr>
          <p:nvPr>
            <p:ph idx="1"/>
          </p:nvPr>
        </p:nvSpPr>
        <p:spPr/>
        <p:txBody>
          <a:bodyPr/>
          <a:lstStyle/>
          <a:p>
            <a:pPr eaLnBrk="1" hangingPunct="1">
              <a:spcAft>
                <a:spcPts val="2400"/>
              </a:spcAft>
            </a:pPr>
            <a:r>
              <a:rPr lang="en-US" altLang="en-US" sz="2400" b="1">
                <a:solidFill>
                  <a:srgbClr val="663300"/>
                </a:solidFill>
                <a:ea typeface="ＭＳ Ｐゴシック" panose="020B0600070205080204" pitchFamily="34" charset="-128"/>
              </a:rPr>
              <a:t>Deut. 28:6 </a:t>
            </a:r>
            <a:r>
              <a:rPr lang="en-US" altLang="en-US" sz="2400">
                <a:solidFill>
                  <a:srgbClr val="663300"/>
                </a:solidFill>
                <a:ea typeface="ＭＳ Ｐゴシック" panose="020B0600070205080204" pitchFamily="34" charset="-128"/>
              </a:rPr>
              <a:t>– As Israel renewed their covenant with God, He promised to care for Israel.</a:t>
            </a:r>
          </a:p>
          <a:p>
            <a:pPr eaLnBrk="1" hangingPunct="1">
              <a:spcAft>
                <a:spcPts val="2400"/>
              </a:spcAft>
            </a:pPr>
            <a:r>
              <a:rPr lang="en-US" altLang="en-US" sz="2400" b="1">
                <a:solidFill>
                  <a:srgbClr val="663300"/>
                </a:solidFill>
                <a:ea typeface="ＭＳ Ｐゴシック" panose="020B0600070205080204" pitchFamily="34" charset="-128"/>
              </a:rPr>
              <a:t>Num. 27:16-21 </a:t>
            </a:r>
            <a:r>
              <a:rPr lang="en-US" altLang="en-US" sz="2400">
                <a:solidFill>
                  <a:srgbClr val="663300"/>
                </a:solidFill>
                <a:ea typeface="ＭＳ Ｐゴシック" panose="020B0600070205080204" pitchFamily="34" charset="-128"/>
              </a:rPr>
              <a:t>– God provided a replacement for Moses as one way of keeping his promise to care for them.</a:t>
            </a:r>
          </a:p>
          <a:p>
            <a:pPr eaLnBrk="1" hangingPunct="1">
              <a:spcAft>
                <a:spcPts val="2400"/>
              </a:spcAft>
            </a:pPr>
            <a:r>
              <a:rPr lang="en-US" altLang="en-US" sz="2400">
                <a:solidFill>
                  <a:srgbClr val="663300"/>
                </a:solidFill>
                <a:ea typeface="ＭＳ Ｐゴシック" panose="020B0600070205080204" pitchFamily="34" charset="-128"/>
              </a:rPr>
              <a:t>The Psalmist is reminded that God keeps his promises.</a:t>
            </a:r>
          </a:p>
        </p:txBody>
      </p:sp>
    </p:spTree>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8" dur="5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p:cTn id="14" dur="500" fill="hold"/>
                                        <p:tgtEl>
                                          <p:spTgt spid="6">
                                            <p:txEl>
                                              <p:pRg st="1" end="1"/>
                                            </p:txEl>
                                          </p:spTgt>
                                        </p:tgtEl>
                                        <p:attrNameLst>
                                          <p:attrName>ppt_w</p:attrName>
                                        </p:attrNameLst>
                                      </p:cBhvr>
                                      <p:tavLst>
                                        <p:tav tm="0">
                                          <p:val>
                                            <p:strVal val="#ppt_w*0.70"/>
                                          </p:val>
                                        </p:tav>
                                        <p:tav tm="100000">
                                          <p:val>
                                            <p:strVal val="#ppt_w"/>
                                          </p:val>
                                        </p:tav>
                                      </p:tavLst>
                                    </p:anim>
                                    <p:anim calcmode="lin" valueType="num">
                                      <p:cBhvr>
                                        <p:cTn id="15" dur="500" fill="hold"/>
                                        <p:tgtEl>
                                          <p:spTgt spid="6">
                                            <p:txEl>
                                              <p:pRg st="1" end="1"/>
                                            </p:txEl>
                                          </p:spTgt>
                                        </p:tgtEl>
                                        <p:attrNameLst>
                                          <p:attrName>ppt_h</p:attrName>
                                        </p:attrNameLst>
                                      </p:cBhvr>
                                      <p:tavLst>
                                        <p:tav tm="0">
                                          <p:val>
                                            <p:strVal val="#ppt_h"/>
                                          </p:val>
                                        </p:tav>
                                        <p:tav tm="100000">
                                          <p:val>
                                            <p:strVal val="#ppt_h"/>
                                          </p:val>
                                        </p:tav>
                                      </p:tavLst>
                                    </p:anim>
                                    <p:animEffect transition="in" filter="fade">
                                      <p:cBhvr>
                                        <p:cTn id="16" dur="500"/>
                                        <p:tgtEl>
                                          <p:spTgt spid="6">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p:cTn id="21" dur="500" fill="hold"/>
                                        <p:tgtEl>
                                          <p:spTgt spid="6">
                                            <p:txEl>
                                              <p:pRg st="2" end="2"/>
                                            </p:txEl>
                                          </p:spTgt>
                                        </p:tgtEl>
                                        <p:attrNameLst>
                                          <p:attrName>ppt_w</p:attrName>
                                        </p:attrNameLst>
                                      </p:cBhvr>
                                      <p:tavLst>
                                        <p:tav tm="0">
                                          <p:val>
                                            <p:strVal val="#ppt_w*0.70"/>
                                          </p:val>
                                        </p:tav>
                                        <p:tav tm="100000">
                                          <p:val>
                                            <p:strVal val="#ppt_w"/>
                                          </p:val>
                                        </p:tav>
                                      </p:tavLst>
                                    </p:anim>
                                    <p:anim calcmode="lin" valueType="num">
                                      <p:cBhvr>
                                        <p:cTn id="22" dur="500" fill="hold"/>
                                        <p:tgtEl>
                                          <p:spTgt spid="6">
                                            <p:txEl>
                                              <p:pRg st="2" end="2"/>
                                            </p:txEl>
                                          </p:spTgt>
                                        </p:tgtEl>
                                        <p:attrNameLst>
                                          <p:attrName>ppt_h</p:attrName>
                                        </p:attrNameLst>
                                      </p:cBhvr>
                                      <p:tavLst>
                                        <p:tav tm="0">
                                          <p:val>
                                            <p:strVal val="#ppt_h"/>
                                          </p:val>
                                        </p:tav>
                                        <p:tav tm="100000">
                                          <p:val>
                                            <p:strVal val="#ppt_h"/>
                                          </p:val>
                                        </p:tav>
                                      </p:tavLst>
                                    </p:anim>
                                    <p:animEffect transition="in" filter="fade">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A41EAB1F-D1D8-D579-7859-C3EA3C13CF1A}"/>
              </a:ext>
            </a:extLst>
          </p:cNvPr>
          <p:cNvSpPr>
            <a:spLocks noGrp="1" noChangeArrowheads="1"/>
          </p:cNvSpPr>
          <p:nvPr>
            <p:ph type="title"/>
          </p:nvPr>
        </p:nvSpPr>
        <p:spPr>
          <a:xfrm>
            <a:off x="457200" y="0"/>
            <a:ext cx="8229600" cy="990600"/>
          </a:xfrm>
        </p:spPr>
        <p:txBody>
          <a:bodyPr/>
          <a:lstStyle/>
          <a:p>
            <a:r>
              <a:rPr lang="en-US" altLang="en-US" b="1">
                <a:solidFill>
                  <a:srgbClr val="663300"/>
                </a:solidFill>
                <a:latin typeface="Baskerville" pitchFamily="-105" charset="0"/>
                <a:ea typeface="ＭＳ Ｐゴシック" panose="020B0600070205080204" pitchFamily="34" charset="-128"/>
              </a:rPr>
              <a:t>Application:</a:t>
            </a:r>
          </a:p>
        </p:txBody>
      </p:sp>
      <p:sp>
        <p:nvSpPr>
          <p:cNvPr id="3" name="Content Placeholder 2">
            <a:extLst>
              <a:ext uri="{FF2B5EF4-FFF2-40B4-BE49-F238E27FC236}">
                <a16:creationId xmlns:a16="http://schemas.microsoft.com/office/drawing/2014/main" id="{CB082CA7-7F78-3700-D54B-643ABDF48921}"/>
              </a:ext>
            </a:extLst>
          </p:cNvPr>
          <p:cNvSpPr>
            <a:spLocks noGrp="1" noChangeArrowheads="1"/>
          </p:cNvSpPr>
          <p:nvPr>
            <p:ph idx="1"/>
          </p:nvPr>
        </p:nvSpPr>
        <p:spPr>
          <a:xfrm>
            <a:off x="457200" y="990600"/>
            <a:ext cx="8229600" cy="4525963"/>
          </a:xfrm>
        </p:spPr>
        <p:txBody>
          <a:bodyPr/>
          <a:lstStyle/>
          <a:p>
            <a:pPr>
              <a:spcBef>
                <a:spcPts val="1175"/>
              </a:spcBef>
              <a:spcAft>
                <a:spcPts val="1200"/>
              </a:spcAft>
            </a:pPr>
            <a:r>
              <a:rPr lang="en-US" altLang="en-US" sz="2400" i="1">
                <a:solidFill>
                  <a:srgbClr val="663300"/>
                </a:solidFill>
                <a:ea typeface="ＭＳ Ｐゴシック" panose="020B0600070205080204" pitchFamily="34" charset="-128"/>
              </a:rPr>
              <a:t>“God is vigilant in his care.” </a:t>
            </a:r>
            <a:r>
              <a:rPr lang="en-US" altLang="en-US" sz="2400">
                <a:solidFill>
                  <a:srgbClr val="663300"/>
                </a:solidFill>
                <a:ea typeface="ＭＳ Ｐゴシック" panose="020B0600070205080204" pitchFamily="34" charset="-128"/>
              </a:rPr>
              <a:t>– T</a:t>
            </a:r>
            <a:r>
              <a:rPr lang="is-IS" altLang="en-US" sz="2400">
                <a:solidFill>
                  <a:srgbClr val="663300"/>
                </a:solidFill>
                <a:ea typeface="ＭＳ Ｐゴシック" panose="020B0600070205080204" pitchFamily="34" charset="-128"/>
              </a:rPr>
              <a:t>here will be times when you need to graciously remind someone of God’s watchful care.</a:t>
            </a:r>
          </a:p>
          <a:p>
            <a:pPr>
              <a:spcBef>
                <a:spcPts val="1175"/>
              </a:spcBef>
              <a:spcAft>
                <a:spcPts val="1200"/>
              </a:spcAft>
            </a:pPr>
            <a:r>
              <a:rPr lang="is-IS" altLang="en-US" sz="2400" i="1">
                <a:solidFill>
                  <a:srgbClr val="663300"/>
                </a:solidFill>
                <a:ea typeface="ＭＳ Ｐゴシック" panose="020B0600070205080204" pitchFamily="34" charset="-128"/>
              </a:rPr>
              <a:t>“G</a:t>
            </a:r>
            <a:r>
              <a:rPr lang="en-US" altLang="en-US" sz="2400" i="1">
                <a:solidFill>
                  <a:srgbClr val="663300"/>
                </a:solidFill>
                <a:ea typeface="ＭＳ Ｐゴシック" panose="020B0600070205080204" pitchFamily="34" charset="-128"/>
              </a:rPr>
              <a:t>o</a:t>
            </a:r>
            <a:r>
              <a:rPr lang="is-IS" altLang="en-US" sz="2400" i="1">
                <a:solidFill>
                  <a:srgbClr val="663300"/>
                </a:solidFill>
                <a:ea typeface="ＭＳ Ｐゴシック" panose="020B0600070205080204" pitchFamily="34" charset="-128"/>
              </a:rPr>
              <a:t>d is your personal sustainer.” </a:t>
            </a:r>
            <a:r>
              <a:rPr lang="is-IS" altLang="en-US" sz="2400">
                <a:solidFill>
                  <a:srgbClr val="663300"/>
                </a:solidFill>
                <a:ea typeface="ＭＳ Ｐゴシック" panose="020B0600070205080204" pitchFamily="34" charset="-128"/>
              </a:rPr>
              <a:t>–</a:t>
            </a:r>
            <a:r>
              <a:rPr lang="en-US" altLang="en-US" sz="2400">
                <a:solidFill>
                  <a:srgbClr val="663300"/>
                </a:solidFill>
                <a:ea typeface="ＭＳ Ｐゴシック" panose="020B0600070205080204" pitchFamily="34" charset="-128"/>
              </a:rPr>
              <a:t> Y</a:t>
            </a:r>
            <a:r>
              <a:rPr lang="is-IS" altLang="en-US" sz="2400">
                <a:solidFill>
                  <a:srgbClr val="663300"/>
                </a:solidFill>
                <a:ea typeface="ＭＳ Ｐゴシック" panose="020B0600070205080204" pitchFamily="34" charset="-128"/>
              </a:rPr>
              <a:t>ou will need to gently encourage others to turn to God when they grow weary or are hurting.</a:t>
            </a:r>
          </a:p>
          <a:p>
            <a:pPr>
              <a:spcBef>
                <a:spcPts val="1175"/>
              </a:spcBef>
              <a:spcAft>
                <a:spcPts val="1200"/>
              </a:spcAft>
            </a:pPr>
            <a:r>
              <a:rPr lang="is-IS" altLang="en-US" sz="2400" i="1">
                <a:solidFill>
                  <a:srgbClr val="663300"/>
                </a:solidFill>
                <a:ea typeface="ＭＳ Ｐゴシック" panose="020B0600070205080204" pitchFamily="34" charset="-128"/>
              </a:rPr>
              <a:t>“G</a:t>
            </a:r>
            <a:r>
              <a:rPr lang="en-US" altLang="en-US" sz="2400" i="1">
                <a:solidFill>
                  <a:srgbClr val="663300"/>
                </a:solidFill>
                <a:ea typeface="ＭＳ Ｐゴシック" panose="020B0600070205080204" pitchFamily="34" charset="-128"/>
              </a:rPr>
              <a:t>o</a:t>
            </a:r>
            <a:r>
              <a:rPr lang="is-IS" altLang="en-US" sz="2400" i="1">
                <a:solidFill>
                  <a:srgbClr val="663300"/>
                </a:solidFill>
                <a:ea typeface="ＭＳ Ｐゴシック" panose="020B0600070205080204" pitchFamily="34" charset="-128"/>
              </a:rPr>
              <a:t>d is faithful.” </a:t>
            </a:r>
            <a:r>
              <a:rPr lang="is-IS" altLang="en-US" sz="2400">
                <a:solidFill>
                  <a:srgbClr val="663300"/>
                </a:solidFill>
                <a:ea typeface="ＭＳ Ｐゴシック" panose="020B0600070205080204" pitchFamily="34" charset="-128"/>
              </a:rPr>
              <a:t>– You need to patiently help others remember past instances of God’s faithfulness, and to trust in his future provision.</a:t>
            </a:r>
            <a:endParaRPr lang="en-US" altLang="en-US" sz="2400">
              <a:solidFill>
                <a:srgbClr val="663300"/>
              </a:solidFill>
              <a:ea typeface="ＭＳ Ｐゴシック" panose="020B0600070205080204" pitchFamily="34" charset="-128"/>
            </a:endParaRP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0FD2019-77BF-9355-2F15-5FE70A43EBCB}"/>
              </a:ext>
            </a:extLst>
          </p:cNvPr>
          <p:cNvSpPr txBox="1"/>
          <p:nvPr/>
        </p:nvSpPr>
        <p:spPr>
          <a:xfrm>
            <a:off x="563563" y="1066800"/>
            <a:ext cx="4275137" cy="3108325"/>
          </a:xfrm>
          <a:prstGeom prst="rect">
            <a:avLst/>
          </a:prstGeom>
          <a:noFill/>
        </p:spPr>
        <p:txBody>
          <a:bodyPr wrap="none">
            <a:spAutoFit/>
          </a:bodyPr>
          <a:lstStyle/>
          <a:p>
            <a:pPr algn="ctr" eaLnBrk="1" hangingPunct="1">
              <a:defRPr/>
            </a:pPr>
            <a:r>
              <a:rPr lang="en-US" sz="3600" dirty="0">
                <a:solidFill>
                  <a:srgbClr val="663300"/>
                </a:solidFill>
                <a:latin typeface="Baskerville"/>
                <a:ea typeface="+mn-ea"/>
                <a:cs typeface="Baskerville"/>
              </a:rPr>
              <a:t>I lift up my eyes to the </a:t>
            </a:r>
          </a:p>
          <a:p>
            <a:pPr algn="ctr" eaLnBrk="1" hangingPunct="1">
              <a:defRPr/>
            </a:pPr>
            <a:r>
              <a:rPr lang="en-US" sz="4400" cap="all" spc="1000" dirty="0">
                <a:solidFill>
                  <a:srgbClr val="663300"/>
                </a:solidFill>
                <a:latin typeface="Baskerville"/>
                <a:ea typeface="+mn-ea"/>
                <a:cs typeface="Baskerville"/>
              </a:rPr>
              <a:t>hill</a:t>
            </a:r>
            <a:r>
              <a:rPr lang="en-US" sz="4400" cap="all" dirty="0">
                <a:solidFill>
                  <a:srgbClr val="663300"/>
                </a:solidFill>
                <a:latin typeface="Baskerville"/>
                <a:ea typeface="+mn-ea"/>
                <a:cs typeface="Baskerville"/>
              </a:rPr>
              <a:t>s</a:t>
            </a:r>
            <a:r>
              <a:rPr lang="en-US" sz="3600" dirty="0">
                <a:solidFill>
                  <a:srgbClr val="663300"/>
                </a:solidFill>
                <a:latin typeface="Baskerville"/>
                <a:ea typeface="+mn-ea"/>
                <a:cs typeface="Baskerville"/>
              </a:rPr>
              <a:t>.  </a:t>
            </a:r>
          </a:p>
          <a:p>
            <a:pPr algn="ctr" eaLnBrk="1" hangingPunct="1">
              <a:defRPr/>
            </a:pPr>
            <a:r>
              <a:rPr lang="en-US" sz="3600" dirty="0">
                <a:solidFill>
                  <a:srgbClr val="663300"/>
                </a:solidFill>
                <a:latin typeface="Baskerville"/>
                <a:ea typeface="+mn-ea"/>
                <a:cs typeface="Baskerville"/>
              </a:rPr>
              <a:t>Where does my </a:t>
            </a:r>
          </a:p>
          <a:p>
            <a:pPr algn="ctr" eaLnBrk="1" hangingPunct="1">
              <a:defRPr/>
            </a:pPr>
            <a:r>
              <a:rPr lang="en-US" sz="4400" cap="all" spc="1000" dirty="0">
                <a:solidFill>
                  <a:srgbClr val="663300"/>
                </a:solidFill>
                <a:latin typeface="Baskerville"/>
                <a:ea typeface="+mn-ea"/>
                <a:cs typeface="Baskerville"/>
              </a:rPr>
              <a:t>help</a:t>
            </a:r>
            <a:r>
              <a:rPr lang="en-US" sz="3600" dirty="0">
                <a:solidFill>
                  <a:srgbClr val="663300"/>
                </a:solidFill>
                <a:latin typeface="Baskerville"/>
                <a:ea typeface="+mn-ea"/>
                <a:cs typeface="Baskerville"/>
              </a:rPr>
              <a:t> </a:t>
            </a:r>
          </a:p>
          <a:p>
            <a:pPr algn="ctr" eaLnBrk="1" hangingPunct="1">
              <a:defRPr/>
            </a:pPr>
            <a:r>
              <a:rPr lang="en-US" sz="3600" dirty="0">
                <a:solidFill>
                  <a:srgbClr val="663300"/>
                </a:solidFill>
                <a:latin typeface="Baskerville"/>
                <a:ea typeface="+mn-ea"/>
                <a:cs typeface="Baskerville"/>
              </a:rPr>
              <a:t>come from?</a:t>
            </a:r>
          </a:p>
        </p:txBody>
      </p:sp>
    </p:spTree>
  </p:cSld>
  <p:clrMapOvr>
    <a:masterClrMapping/>
  </p:clrMapOvr>
  <p:transition spd="med">
    <p:cover dir="u"/>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2945</TotalTime>
  <Words>1835</Words>
  <Application>Microsoft Office PowerPoint</Application>
  <PresentationFormat>On-screen Show (4:3)</PresentationFormat>
  <Paragraphs>89</Paragraphs>
  <Slides>7</Slides>
  <Notes>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7</vt:i4>
      </vt:variant>
    </vt:vector>
  </HeadingPairs>
  <TitlesOfParts>
    <vt:vector size="13" baseType="lpstr">
      <vt:lpstr>Arial</vt:lpstr>
      <vt:lpstr>Baskerville</vt:lpstr>
      <vt:lpstr>Calibri</vt:lpstr>
      <vt:lpstr>Default Design</vt:lpstr>
      <vt:lpstr>Custom Design</vt:lpstr>
      <vt:lpstr>1_Custom Design</vt:lpstr>
      <vt:lpstr>PowerPoint Presentation</vt:lpstr>
      <vt:lpstr>The LORD our keeper:</vt:lpstr>
      <vt:lpstr>1. God is vigilant (vs. 3-4)</vt:lpstr>
      <vt:lpstr>2. God is your personal sustainer (vs. 5-6)</vt:lpstr>
      <vt:lpstr>3. God is faithful (vs. 7-8)</vt:lpstr>
      <vt:lpstr>Application:</vt:lpstr>
      <vt:lpstr>PowerPoint Presentation</vt:lpstr>
    </vt:vector>
  </TitlesOfParts>
  <Company>sundaysource.org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Danville church of Christ</cp:lastModifiedBy>
  <cp:revision>170</cp:revision>
  <dcterms:created xsi:type="dcterms:W3CDTF">2012-05-27T02:17:31Z</dcterms:created>
  <dcterms:modified xsi:type="dcterms:W3CDTF">2022-06-26T14:36:44Z</dcterms:modified>
</cp:coreProperties>
</file>