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40" d="100"/>
          <a:sy n="40" d="100"/>
        </p:scale>
        <p:origin x="6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B33C7-CE2E-E622-6EDF-3A6284C6D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1A24-D7E0-2EEE-48E1-B794B0B3B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F4D9-16A4-AF0A-7C3C-3A96DB52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B575E-83C1-037A-7101-828B3961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F1795-EFA3-E4D6-69AC-A99080881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2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4EE9-2189-E01D-C1EE-EF4A601B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E7D08-D002-92B9-D137-A70F694BB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939EE-BB10-FB5A-CA0C-99BBA720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E5CD2-B9CE-4F4E-75AE-7CD648146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A046B-8218-B9F2-79FA-E70A1263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E4BDF4-D612-12A6-0F5B-F35B3186F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546AB-B148-E357-858D-2D7C84E01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1DBAA-0BC1-C5E3-E62B-94B3619E9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69413-21C0-574E-CEEA-8DAF835EA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E4144-DD35-6A7C-7AF8-4B09327B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5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BE58-C6DC-AC07-0FAF-F05FB39E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5168B-4691-C6F3-61E5-AFB3B4152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A70C6-890F-313D-B4BA-3661647B1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7377F-83E6-69FC-9BF4-5D5F02BB5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E4285-58CC-29AC-24BD-851DDEE1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4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11E4-60E2-EC16-FB4F-400EAD47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2FB94-C346-B5CD-EACE-504DC6067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1CBF1-B3DA-33BC-F1CF-55B128A5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2CF9C-4350-84CD-CA22-C156C8BE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65469-CA68-2499-AA62-DD0E4C00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97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B787-BA17-F292-D054-D7EF886F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A61D9-27C2-CBD2-8C83-6BB6FE7C0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1845E-1E3C-CA01-DB48-CA189FB52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60B74-4F8B-DD3D-DA4E-E69E7CB8F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692A5-68D7-3516-527D-5C2886C3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06DB4-98CA-027F-B060-C0E73B3F2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2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024B-EF8E-B868-2E77-3A89D0B4B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E7E66-1F72-60D8-CE32-557EBF28E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1BEFD-8FA3-FA1D-47DE-5855CF16F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08E7C5-B6BD-714D-9A79-C486ED4A0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C41E9-61FF-29B2-83EF-AC34D1412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2E29EE-32AD-E66C-BE90-0FF460ED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6D875C-0449-1303-F2E2-27AE4B43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2050B0-AEEA-B980-2B06-30C3977A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5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55006-3DCB-5B44-D570-8A83CC79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42FB6-E2BD-5F41-EEE6-BD52C6C2C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C2DE0-6EDE-7F89-EF7C-AF749CE9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C2D3-1B73-0E1F-C119-E06CA09C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6B86F8-5E33-8E51-9A4D-2DFBA814C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93577-ED4E-B50E-38CA-1DF17D93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6B141-FB60-B185-2920-635D2D68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D704-7047-E973-14F9-6A3104C0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11200-9480-472D-9C08-74C543C17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7585A-6FE3-0AAB-B999-D7E0B7BC2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3E118-6D94-3001-7906-B9555883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1DD60-5620-5B89-92E8-3F9FC559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759F8-F820-8F30-65D4-ED2090AC7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08C6B-FC74-FA7E-FE4A-58888F34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A87E5-D6DF-0921-A6ED-9D355D543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026EC-5080-17FC-A120-5CAFA145D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C08D0-EE82-982A-4A6F-25BA02D6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8A8A3-6BF5-48AC-5093-8E4CAB81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164DB-38D9-4F59-3501-4C3CC7530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503FD4-9BD4-B321-948A-BF84A3E7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C973E-A781-1949-60F1-40DD1EA1B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CAF03-FEFC-58FF-8BDF-238B53C20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9CA50-A0A5-6241-BD86-0FDA1D751031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C087E-E0F4-320A-E367-80EF2340E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1F1D1-5E74-C6B6-93EE-679AFACBB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AABEB-06F0-7D4A-8CDB-2EF5EB985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3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2C09B8E-D333-244A-370A-C8F0480F1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BF7551B1-5625-2ABC-3989-3F934D31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62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F8E0901-1544-0D93-4038-EBA11F26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2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A195E2B-F06D-C86C-65C0-62E1C6754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8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F0DB8E3-1BD7-A05D-5976-88EC9998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8DD01D4-E7B7-2E23-EE6E-534B6D09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7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22171C7-87D1-B9F2-41EC-D1F0E43A3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46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CD294AA-AAFF-53BE-9CCC-E5797496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83356C4-95D1-93DB-CFE5-F14A30D24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98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C6696AF-B081-63EB-FA8A-45B2341A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29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45419E-42B3-F144-2B28-B9A359CE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22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4</cp:revision>
  <dcterms:created xsi:type="dcterms:W3CDTF">2022-06-04T17:03:55Z</dcterms:created>
  <dcterms:modified xsi:type="dcterms:W3CDTF">2022-06-05T14:59:37Z</dcterms:modified>
</cp:coreProperties>
</file>