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  <p:sldId id="297" r:id="rId6"/>
    <p:sldId id="299" r:id="rId7"/>
    <p:sldId id="298" r:id="rId8"/>
    <p:sldId id="300" r:id="rId9"/>
    <p:sldId id="3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38" d="100"/>
          <a:sy n="38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EA0E-76AB-4EBF-ABA1-32E012096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7DB67-6723-4500-9DE6-2BD9B9A7E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9E3CD-7AFA-4171-B33B-BCBF86F6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72B1-2A2E-4B35-A8F3-9D8122D3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2F98-790E-4899-A6C0-2E543498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028B-68ED-4909-A2CA-BD33B2DC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AF69D-E405-4879-BEE3-38CCA619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630A4-7EB0-4A0A-9C75-FA945E2B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D191-34A8-4ED2-BBC8-D86D5CBC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45E8-03D5-491B-8640-2EE7C0AD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22B81-9972-4153-AE51-AB01A0177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21BBB-37CE-43D4-B689-14D5F7E8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95FB-0886-48BF-89CD-F988F4BE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8F45-2440-4394-9375-B2726EB0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2FC38-3D2A-4525-A09A-7BF82690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BF48-D77E-463E-B97C-02BD4A45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519A7-DAAC-4535-837D-A79FBD90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98BF-9E8C-4838-9067-83B63E4C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5B8F-D517-4DBD-BF20-8811BCEE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306BE-C71D-418F-A075-09222DE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8D55-F3BE-4102-AFE3-97E01BE0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739CA-FC55-4800-AE92-9C6B39C4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7EB5-BF9C-41F5-9F3B-811C2E1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8841-E00C-4F83-87B2-6E700F34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300A-4147-4F44-9206-045D2A47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547D-ABEC-4B86-88CC-3CB4059C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65B4-9AC8-4917-8E38-9F4182F0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97791-74DF-4CAB-898A-63CE89B50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9ADB-E4A3-4C85-8680-A41EE7EB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EA010-061A-4C80-94AC-0E9D876A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9ED01-959F-467E-A85A-9481A058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36F4-9049-46AE-80BD-731B2BFE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BF268-D4D8-4FCF-9C2B-D688B13E2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8A31A-274E-48F3-915E-E824E9F6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30457-502E-4C56-8620-D6D55972C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4391C-EEB7-40DD-898F-FE3052E87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99E21-C5C0-4049-BE30-00D15F27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B5F3F-8770-483D-9782-C21C9DBE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FCF11-D9B6-4EC8-A956-F71C01B1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2D6C-FDF4-4DA3-BED6-EC2446E4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0C8F4-7D5B-47B6-BCA0-E1268003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2BE45-A422-4188-A0BA-2D7EC6DC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E2D9A-9905-44EA-BB59-D255B2EC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5EB58-3E2C-49D2-B4E5-872A7F75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EBEAB-B7DC-47DB-B6A3-337B7721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F938-17B7-4ED1-BA95-7F79252A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9233-A94A-4811-98AA-BDA94773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C80F-329D-4EA9-B482-8C5DE120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E2808-DD83-41DC-8B71-A6E8CC519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D329-7ECF-4372-8B3C-7DFDCCCC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149B5-4440-4E69-B7AF-EB26D61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BAC3D-22FF-4B3F-BB40-1EA3CCA4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7A62-0A4D-4F54-B093-9C7C6B59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D9799-B9A3-4329-88D2-B826FEEA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B7E8C-A6D0-461D-9927-B056C270F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FE31-511C-4786-B308-EB33559E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F4DC3-0F38-4FAD-BCC8-679F7882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5217F-2222-4049-BA73-C4CCDEDE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9869A-1F04-4023-B23F-B0BD50FD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DC60-86C1-45F0-AA07-59D84B0BF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2816-4268-4F3A-A590-A41B934F9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1CFB-C4CD-48CF-81A5-29EF76E26FA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F732-726D-46E8-A966-AC81D3279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3B77F-882E-4438-BF8D-D56CB06FF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9B98-F1FC-49EF-AFF8-32919B4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C00D5752-A4C4-891F-B07A-894A365B0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3455E41-6762-53D6-A5F2-DEE8437C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5F75FD-B8BE-88E1-F473-0CF020D1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5CFC2CC-2275-A12A-3D09-43DC61555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7053CB-B5EB-3ABD-44F6-8AD5D85C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637CBD5-AA25-C5C0-A29C-90D16AE7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9B8C23-6596-5DEB-D406-B1C67A8F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AE556CA-DD2D-0E33-E400-15398E25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3900D7-63FD-E5D2-A440-4144A70A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4</cp:revision>
  <dcterms:created xsi:type="dcterms:W3CDTF">2022-05-20T18:52:43Z</dcterms:created>
  <dcterms:modified xsi:type="dcterms:W3CDTF">2022-05-22T14:13:14Z</dcterms:modified>
</cp:coreProperties>
</file>