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36BB0-1136-48A9-98F4-9A91671999CF}" v="122" dt="2022-04-24T10:44:12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39" d="100"/>
          <a:sy n="39" d="100"/>
        </p:scale>
        <p:origin x="5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 Wildman" userId="2d016e00d1e73f62" providerId="LiveId" clId="{86B36BB0-1136-48A9-98F4-9A91671999CF}"/>
    <pc:docChg chg="custSel addSld modSld modMainMaster">
      <pc:chgData name="Lee Wildman" userId="2d016e00d1e73f62" providerId="LiveId" clId="{86B36BB0-1136-48A9-98F4-9A91671999CF}" dt="2022-04-24T10:44:27.350" v="349" actId="14100"/>
      <pc:docMkLst>
        <pc:docMk/>
      </pc:docMkLst>
      <pc:sldChg chg="modTransition">
        <pc:chgData name="Lee Wildman" userId="2d016e00d1e73f62" providerId="LiveId" clId="{86B36BB0-1136-48A9-98F4-9A91671999CF}" dt="2022-04-24T10:41:46.127" v="227"/>
        <pc:sldMkLst>
          <pc:docMk/>
          <pc:sldMk cId="3902261315" sldId="256"/>
        </pc:sldMkLst>
      </pc:sldChg>
      <pc:sldChg chg="modSp add mod modTransition">
        <pc:chgData name="Lee Wildman" userId="2d016e00d1e73f62" providerId="LiveId" clId="{86B36BB0-1136-48A9-98F4-9A91671999CF}" dt="2022-04-24T10:41:46.127" v="227"/>
        <pc:sldMkLst>
          <pc:docMk/>
          <pc:sldMk cId="1284496209" sldId="257"/>
        </pc:sldMkLst>
        <pc:spChg chg="mod">
          <ac:chgData name="Lee Wildman" userId="2d016e00d1e73f62" providerId="LiveId" clId="{86B36BB0-1136-48A9-98F4-9A91671999CF}" dt="2022-04-24T10:36:33.013" v="23" actId="20577"/>
          <ac:spMkLst>
            <pc:docMk/>
            <pc:sldMk cId="1284496209" sldId="257"/>
            <ac:spMk id="3" creationId="{1E0EC571-278A-4C4F-AFFC-9B7108BE1CC8}"/>
          </ac:spMkLst>
        </pc:spChg>
      </pc:sldChg>
      <pc:sldChg chg="modSp new mod modTransition modAnim">
        <pc:chgData name="Lee Wildman" userId="2d016e00d1e73f62" providerId="LiveId" clId="{86B36BB0-1136-48A9-98F4-9A91671999CF}" dt="2022-04-24T10:42:04.005" v="228"/>
        <pc:sldMkLst>
          <pc:docMk/>
          <pc:sldMk cId="1692885452" sldId="258"/>
        </pc:sldMkLst>
        <pc:spChg chg="mod">
          <ac:chgData name="Lee Wildman" userId="2d016e00d1e73f62" providerId="LiveId" clId="{86B36BB0-1136-48A9-98F4-9A91671999CF}" dt="2022-04-24T10:37:45.902" v="68" actId="1076"/>
          <ac:spMkLst>
            <pc:docMk/>
            <pc:sldMk cId="1692885452" sldId="258"/>
            <ac:spMk id="2" creationId="{C50BAFD6-B07D-4913-A046-AF25B24197D1}"/>
          </ac:spMkLst>
        </pc:spChg>
        <pc:spChg chg="mod">
          <ac:chgData name="Lee Wildman" userId="2d016e00d1e73f62" providerId="LiveId" clId="{86B36BB0-1136-48A9-98F4-9A91671999CF}" dt="2022-04-24T10:41:33.494" v="224" actId="14100"/>
          <ac:spMkLst>
            <pc:docMk/>
            <pc:sldMk cId="1692885452" sldId="258"/>
            <ac:spMk id="3" creationId="{2F87C69D-37A7-43EB-84BD-3683C3C18DBD}"/>
          </ac:spMkLst>
        </pc:spChg>
      </pc:sldChg>
      <pc:sldChg chg="modSp add mod modAnim">
        <pc:chgData name="Lee Wildman" userId="2d016e00d1e73f62" providerId="LiveId" clId="{86B36BB0-1136-48A9-98F4-9A91671999CF}" dt="2022-04-24T10:44:27.350" v="349" actId="14100"/>
        <pc:sldMkLst>
          <pc:docMk/>
          <pc:sldMk cId="366813108" sldId="259"/>
        </pc:sldMkLst>
        <pc:spChg chg="mod">
          <ac:chgData name="Lee Wildman" userId="2d016e00d1e73f62" providerId="LiveId" clId="{86B36BB0-1136-48A9-98F4-9A91671999CF}" dt="2022-04-24T10:42:23.556" v="238" actId="20577"/>
          <ac:spMkLst>
            <pc:docMk/>
            <pc:sldMk cId="366813108" sldId="259"/>
            <ac:spMk id="2" creationId="{C50BAFD6-B07D-4913-A046-AF25B24197D1}"/>
          </ac:spMkLst>
        </pc:spChg>
        <pc:spChg chg="mod">
          <ac:chgData name="Lee Wildman" userId="2d016e00d1e73f62" providerId="LiveId" clId="{86B36BB0-1136-48A9-98F4-9A91671999CF}" dt="2022-04-24T10:44:27.350" v="349" actId="14100"/>
          <ac:spMkLst>
            <pc:docMk/>
            <pc:sldMk cId="366813108" sldId="259"/>
            <ac:spMk id="3" creationId="{2F87C69D-37A7-43EB-84BD-3683C3C18DBD}"/>
          </ac:spMkLst>
        </pc:spChg>
      </pc:sldChg>
      <pc:sldMasterChg chg="modTransition modSldLayout">
        <pc:chgData name="Lee Wildman" userId="2d016e00d1e73f62" providerId="LiveId" clId="{86B36BB0-1136-48A9-98F4-9A91671999CF}" dt="2022-04-24T10:41:46.127" v="227"/>
        <pc:sldMasterMkLst>
          <pc:docMk/>
          <pc:sldMasterMk cId="473135922" sldId="2147483660"/>
        </pc:sldMasterMkLst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2969073704" sldId="2147483661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2576908125" sldId="2147483662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545595188" sldId="2147483663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1143544933" sldId="2147483664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3370985474" sldId="2147483665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3035412605" sldId="2147483666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1332992554" sldId="2147483667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634364301" sldId="2147483668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2763836093" sldId="2147483669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3073680806" sldId="2147483670"/>
          </pc:sldLayoutMkLst>
        </pc:sldLayoutChg>
        <pc:sldLayoutChg chg="modTransition">
          <pc:chgData name="Lee Wildman" userId="2d016e00d1e73f62" providerId="LiveId" clId="{86B36BB0-1136-48A9-98F4-9A91671999CF}" dt="2022-04-24T10:41:46.127" v="227"/>
          <pc:sldLayoutMkLst>
            <pc:docMk/>
            <pc:sldMasterMk cId="473135922" sldId="2147483660"/>
            <pc:sldLayoutMk cId="708395300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9073704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68080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8395300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90812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55951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354493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98547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41260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9255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36430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836093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7CB6B-1442-409B-8B16-A8DE7E76DB34}" type="datetimeFigureOut">
              <a:rPr lang="en-US" smtClean="0"/>
              <a:t>5/22/2022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5637E3F-3A0C-4B9A-B839-0CA2CCDA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135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8E633-627B-4761-A5C8-67E3AEC6E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6791" y="1912776"/>
            <a:ext cx="9685175" cy="1430953"/>
          </a:xfrm>
        </p:spPr>
        <p:txBody>
          <a:bodyPr/>
          <a:lstStyle/>
          <a:p>
            <a:pPr algn="ctr"/>
            <a:r>
              <a:rPr lang="en-US" dirty="0"/>
              <a:t>Traditions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EC571-278A-4C4F-AFFC-9B7108BE1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0842" y="3876437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Our “church of </a:t>
            </a:r>
            <a:r>
              <a:rPr lang="en-US" sz="3200" dirty="0" err="1"/>
              <a:t>christ</a:t>
            </a:r>
            <a:r>
              <a:rPr lang="en-US" sz="3200" dirty="0"/>
              <a:t>” traditions</a:t>
            </a:r>
          </a:p>
        </p:txBody>
      </p:sp>
    </p:spTree>
    <p:extLst>
      <p:ext uri="{BB962C8B-B14F-4D97-AF65-F5344CB8AC3E}">
        <p14:creationId xmlns:p14="http://schemas.microsoft.com/office/powerpoint/2010/main" val="390226131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8E633-627B-4761-A5C8-67E3AEC6E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6791" y="1912776"/>
            <a:ext cx="9685175" cy="1430953"/>
          </a:xfrm>
        </p:spPr>
        <p:txBody>
          <a:bodyPr/>
          <a:lstStyle/>
          <a:p>
            <a:pPr algn="ctr"/>
            <a:r>
              <a:rPr lang="en-US" dirty="0"/>
              <a:t>Traditions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0EC571-278A-4C4F-AFFC-9B7108BE1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80842" y="3876437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Question everything?!</a:t>
            </a:r>
          </a:p>
        </p:txBody>
      </p:sp>
    </p:spTree>
    <p:extLst>
      <p:ext uri="{BB962C8B-B14F-4D97-AF65-F5344CB8AC3E}">
        <p14:creationId xmlns:p14="http://schemas.microsoft.com/office/powerpoint/2010/main" val="128449620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AFD6-B07D-4913-A046-AF25B2419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706" y="1038135"/>
            <a:ext cx="9978421" cy="707040"/>
          </a:xfrm>
        </p:spPr>
        <p:txBody>
          <a:bodyPr>
            <a:normAutofit/>
          </a:bodyPr>
          <a:lstStyle/>
          <a:p>
            <a:r>
              <a:rPr lang="en-US" sz="4000" dirty="0"/>
              <a:t>Traditions in the New testament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7C69D-37A7-43EB-84BD-3683C3C18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3" y="2015732"/>
            <a:ext cx="10226351" cy="2565599"/>
          </a:xfrm>
        </p:spPr>
        <p:txBody>
          <a:bodyPr>
            <a:normAutofit/>
          </a:bodyPr>
          <a:lstStyle/>
          <a:p>
            <a:r>
              <a:rPr lang="en-US" sz="3200" dirty="0"/>
              <a:t>The commandments of God via the apostles (2 Thess. 2; 3)</a:t>
            </a:r>
          </a:p>
          <a:p>
            <a:r>
              <a:rPr lang="en-US" sz="3200" dirty="0"/>
              <a:t>Teachings of men (Mark 7; Col. 2)</a:t>
            </a:r>
          </a:p>
          <a:p>
            <a:r>
              <a:rPr lang="en-US" sz="3200" dirty="0"/>
              <a:t>Expedients – carrying out His commands</a:t>
            </a:r>
          </a:p>
        </p:txBody>
      </p:sp>
    </p:spTree>
    <p:extLst>
      <p:ext uri="{BB962C8B-B14F-4D97-AF65-F5344CB8AC3E}">
        <p14:creationId xmlns:p14="http://schemas.microsoft.com/office/powerpoint/2010/main" val="16928854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AFD6-B07D-4913-A046-AF25B2419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706" y="1038135"/>
            <a:ext cx="9978421" cy="707040"/>
          </a:xfrm>
        </p:spPr>
        <p:txBody>
          <a:bodyPr>
            <a:normAutofit/>
          </a:bodyPr>
          <a:lstStyle/>
          <a:p>
            <a:r>
              <a:rPr lang="en-US" sz="4000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7C69D-37A7-43EB-84BD-3683C3C18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633" y="2015733"/>
            <a:ext cx="10226351" cy="3097094"/>
          </a:xfrm>
        </p:spPr>
        <p:txBody>
          <a:bodyPr>
            <a:normAutofit/>
          </a:bodyPr>
          <a:lstStyle/>
          <a:p>
            <a:r>
              <a:rPr lang="en-US" sz="3200" dirty="0"/>
              <a:t>Assembling (Heb. 10; Acts 20)</a:t>
            </a:r>
          </a:p>
          <a:p>
            <a:r>
              <a:rPr lang="en-US" sz="3200" dirty="0"/>
              <a:t>Lord’s Supper (Acts 20; 1 Cor. 11)</a:t>
            </a:r>
          </a:p>
          <a:p>
            <a:r>
              <a:rPr lang="en-US" sz="3200" dirty="0"/>
              <a:t>Contribution (1 Cor. 16)</a:t>
            </a:r>
          </a:p>
          <a:p>
            <a:r>
              <a:rPr lang="en-US" sz="3200" dirty="0"/>
              <a:t>Baptism </a:t>
            </a:r>
          </a:p>
        </p:txBody>
      </p:sp>
    </p:spTree>
    <p:extLst>
      <p:ext uri="{BB962C8B-B14F-4D97-AF65-F5344CB8AC3E}">
        <p14:creationId xmlns:p14="http://schemas.microsoft.com/office/powerpoint/2010/main" val="3668131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</TotalTime>
  <Words>79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Traditions</vt:lpstr>
      <vt:lpstr>Traditions</vt:lpstr>
      <vt:lpstr>Traditions in the New testament</vt:lpstr>
      <vt:lpstr>Examples: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Traditions</dc:title>
  <dc:creator>Lee Wildman</dc:creator>
  <cp:lastModifiedBy>Danville church of Christ</cp:lastModifiedBy>
  <cp:revision>3</cp:revision>
  <dcterms:created xsi:type="dcterms:W3CDTF">2022-04-24T10:31:53Z</dcterms:created>
  <dcterms:modified xsi:type="dcterms:W3CDTF">2022-05-22T14:13:40Z</dcterms:modified>
</cp:coreProperties>
</file>