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35" r:id="rId1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38" d="100"/>
          <a:sy n="38" d="100"/>
        </p:scale>
        <p:origin x="6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9B331-179F-4F15-897F-FA04A6E294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B2F52-B1A3-4878-9794-8BF8B1650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2E243-FB52-47E5-9CF7-C9AE7DE0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0DDD7-22C6-4432-A05D-C8A57564196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ADDB5-C205-4BEC-A445-2087580BA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2B0F6-D094-435A-9C86-48676036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7838-784A-4DD0-AFD8-C685808F1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23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D451C-7782-46CD-8AC8-7CA58BFAF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747B1C-ADD7-48B8-B273-1F3AB28B2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BBC81-C8A9-4284-96D7-43EA14B02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0DDD7-22C6-4432-A05D-C8A57564196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C54A4-726C-47B4-A076-009B85974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6A5ED-0114-4BE3-8E23-13CBD2BD2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7838-784A-4DD0-AFD8-C685808F1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89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89D03E-1A2B-456C-B98F-792CBA549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F2481-B8DD-4C99-97EC-17B2D4CB2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E6ACA-9D91-44C7-B1C8-A66F4508B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0DDD7-22C6-4432-A05D-C8A57564196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71C8E-0D7C-493A-B87D-D87DC0D3B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D0A6C-8A7C-4195-AAAE-17C2A8890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7838-784A-4DD0-AFD8-C685808F1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BDA89-D586-4B6C-BA2D-447B6DC53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CADCF7-EC7C-4AAF-871D-4DADE5660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F65AD-BF99-4436-ABE7-7CBAD9E9A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D02C-DB0E-474A-A969-26EC27AA088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E11A-4426-4D10-B4D6-3E746FBEB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7A8E3-A98A-4399-9546-3BF08A8FD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ACC4-5FE3-4BD7-BCA1-588FC0098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49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7D547-A83E-4AC7-A155-27D56B66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D1888-EBB9-41C0-B0EF-FA26CEC92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E6B1C-1297-40DB-90CA-E7CBF982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D02C-DB0E-474A-A969-26EC27AA088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DC376-A423-4EAD-BBFB-69487A54B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BE460-46C6-456B-8B48-08BD9DE3E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ACC4-5FE3-4BD7-BCA1-588FC0098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00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879D0-6EA6-41B7-99D6-138CAC4E2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D2037-B94D-41E8-AF1B-794FFB290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5ED14-122F-4D70-89C2-8B5E06D89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D02C-DB0E-474A-A969-26EC27AA088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AC7ED-542F-4BFC-B491-DF1AFC1B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572B-B879-4075-B727-129F8AB9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ACC4-5FE3-4BD7-BCA1-588FC0098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6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5223C-A2FD-4391-BE94-569DD471F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619C9-1B8A-4D62-A341-8E5682C43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5362A-4972-4D8C-8228-E87A3E877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9A33B-5CB6-4082-B31C-DB430269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D02C-DB0E-474A-A969-26EC27AA088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3DC04-39D2-4D59-B766-04019CAD8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81336-B0D9-4BE1-A7E8-127977B76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ACC4-5FE3-4BD7-BCA1-588FC0098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63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5E7CB-24E4-47BE-BA60-166624AAE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DAE1B-57F9-4893-AF4E-7A30E8E7D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B2D22-A347-4E89-B576-A403048F5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74F719-E3D9-4847-AA4E-DFA0580EB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F0A20A-0F38-4ADE-B565-CC1774AFCB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EC302-99CB-46D4-89E5-42642CF07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D02C-DB0E-474A-A969-26EC27AA088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59C21B-8F48-4953-9F63-AB229D5F0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8E26B-06D5-4F8A-9735-8C788DC33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ACC4-5FE3-4BD7-BCA1-588FC0098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39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F5FAD-E0CE-4E29-A5AB-9B2B13E1C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EC57A-152F-4EB0-AF64-3A9D7A26B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D02C-DB0E-474A-A969-26EC27AA088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43A38-9916-456E-AB16-02A174ACA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DA5CF-10EF-4631-ACEA-E588BA203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ACC4-5FE3-4BD7-BCA1-588FC0098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11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1D6185-8F5C-4BC8-A1F6-93C0288A9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D02C-DB0E-474A-A969-26EC27AA088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EF6A6A-43B7-4BC1-B5C3-F544F9570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A1005-2EC0-4123-9B35-F863B782C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ACC4-5FE3-4BD7-BCA1-588FC0098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37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24DFA-5255-48FC-BF22-A1B71F2C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1C9F6-FE3C-435A-AC76-654F0923D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B632C-CBC5-4CBA-B673-86AC2934D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92A81-6D8C-4702-BE30-9B00A6FF0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D02C-DB0E-474A-A969-26EC27AA088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7936A-6470-49D1-A697-DC609DB22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31169-6EBA-473B-AAE4-2DC0959A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ACC4-5FE3-4BD7-BCA1-588FC0098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7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03D6B-858C-42A8-802C-91691FA1D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C5878-F2DA-4C48-A70C-60652416C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E5E9-968C-472E-BA07-57747A0C7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0DDD7-22C6-4432-A05D-C8A57564196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F5906-CDF4-4571-B19D-591AF1B87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A7C53-513C-41A8-8BBA-32437088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7838-784A-4DD0-AFD8-C685808F1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98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3A5B4-830B-42A5-8CF5-08FC46CA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25697E-0DD2-451C-824A-319F774FB9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7C0A6-7351-4ED1-A569-FE6C70F74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A243A-1FCE-4FD1-9E11-E0E235398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D02C-DB0E-474A-A969-26EC27AA088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CD6D9-4492-46B6-8245-33E109F08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7A7AA-36B7-4608-B6CB-6AF144CE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ACC4-5FE3-4BD7-BCA1-588FC0098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91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1CADB-A213-45C7-B24E-1B6E81517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82190-F7D4-40CA-A666-7572B2987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CF026-90FB-4BFC-AD29-878D7952E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D02C-DB0E-474A-A969-26EC27AA088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42067-A1DB-4F4B-BE75-13A6DC921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7B93-181E-436E-81F0-109F1120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ACC4-5FE3-4BD7-BCA1-588FC0098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91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8656FF-7E3A-4949-AC2E-019C8FFEE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A11F75-FEDF-4E46-AD65-7AE32B013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C201F-3736-471C-8021-E6119760E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5D02C-DB0E-474A-A969-26EC27AA088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BD419-D790-4425-82F5-C4C6CBE66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77D18-F060-4107-8819-EA138F84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ACC4-5FE3-4BD7-BCA1-588FC0098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98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9C959-7CBB-4A98-990C-134E3E1E6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4AE4C-48A8-4CCD-995E-18A4466E3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B7B3C-383D-46FC-9D15-8E69791A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0DDD7-22C6-4432-A05D-C8A57564196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8007D-4BEE-4257-98E5-3FBF83EE1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F66E-1EA9-49C3-BE92-D1F612450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7838-784A-4DD0-AFD8-C685808F1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03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F22AC-0F50-4A83-A905-F3816B96E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91683-110F-42CF-8AB2-CD22211F4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B33BB-403F-426B-BA55-4011D8D0A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BE865-B77E-4DA1-B68F-4D14691F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0DDD7-22C6-4432-A05D-C8A57564196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11EDC-C051-4064-9B8C-5395A4B1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55437-76B2-4FE0-AEB4-8C783730F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7838-784A-4DD0-AFD8-C685808F1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1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BF98A-A662-42D3-819B-DCFE09989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FA7A0-6163-48E7-8E5A-AA12ADD63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F4C01-A86C-4DB7-A7FC-CAB59968A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E2EC32-ADE5-4831-980B-267A1DCACC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9B3EF2-C396-4302-B06B-264C531D0C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A8EF4-576D-4C48-80EA-D4D7355CF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0DDD7-22C6-4432-A05D-C8A57564196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C94F6A-4880-49DF-BAC7-6D393AAE8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0ACEA7-5EF6-42AF-9E4B-61223E576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7838-784A-4DD0-AFD8-C685808F1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0AD17-39E0-4235-8A01-F0226350B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37873-F2C9-4E2B-82BC-4961D14DF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0DDD7-22C6-4432-A05D-C8A57564196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DD6A3-385B-475B-9809-270AC532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6EAD0-B64D-4C41-BF9A-734E689D9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7838-784A-4DD0-AFD8-C685808F1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6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6EC4C0-07A6-4466-84C6-8BA478DD3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0DDD7-22C6-4432-A05D-C8A57564196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0F23F3-0B4A-48D1-84E9-8FAC94CD0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77E8C-47A7-47A7-899E-45A9DDEA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7838-784A-4DD0-AFD8-C685808F1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4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A66E8-A302-44C7-87A4-2B154801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AF7F0-033A-4BF6-ABC9-9EB688BA0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4FD3A-330C-4B78-9076-0409E5FE5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E2EC2-65B1-4C81-97AB-EE75AF2E4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0DDD7-22C6-4432-A05D-C8A57564196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01D5E-DBB1-43AD-8388-52C50442B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B2013-7718-40A0-8840-015377F3A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7838-784A-4DD0-AFD8-C685808F1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D91E9-AE93-4CDB-8B4C-1F6D6E47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07F264-D693-40F3-A41D-2BDEEE10B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BBF8A-E3CE-4901-B020-56471EA78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DF783-B829-4F64-8C28-2438C03E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0DDD7-22C6-4432-A05D-C8A57564196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55EA9F-ECE5-494B-A4F4-1021DBD5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68FEA-D46F-489D-9405-F22213C5C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7838-784A-4DD0-AFD8-C685808F1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6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367F85-DFA0-4D8A-8142-D58F50D8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C0566-8D5D-4D22-9BB9-AD9701443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863F5-13C4-4139-BD94-C55B67BEE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0DDD7-22C6-4432-A05D-C8A57564196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F82D5-0848-4495-A4B2-6F12EBC38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FE51F-EB4B-449D-BACC-28ED15F97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97838-784A-4DD0-AFD8-C685808F1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0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9876C3-CBD2-401B-A4D2-0956F5C00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91655-F604-48AC-956D-8CB8C64CC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EBD50-3D58-4123-B0B5-29AFD46A0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5D02C-DB0E-474A-A969-26EC27AA088A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DEB82-0638-494A-B5CB-075C00877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1B082-B838-4079-A8A9-781E40B5B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4ACC4-5FE3-4BD7-BCA1-588FC00981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5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06E9E50C-AAD0-7F48-9E2E-C8BB67C75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69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AE5DC478-5C11-2E4F-A73B-B81DF3AC6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34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4A371BE-BF71-EF4A-A440-B7F73B7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36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5C0F9A9-67C6-454E-98C5-B38403DC8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7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4B20E1C-EEDF-9943-8B3A-B9C7F689A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86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F2BD502-5AB5-4B4F-ABDF-A785CF674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71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060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559A541-65AB-4B42-A68D-314174C16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26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C5D1B44B-B149-474E-AC3C-8206803D9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77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8A76783-8AB0-1445-A9BC-2BE36BE09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73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090AE25-EA1A-0444-BB60-31A003E82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56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36DBCA0-FB64-4640-B2D1-DB8CEC0C0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68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08A0792-EE81-4D48-9740-BDFF6227E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94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8D228BA1-963D-1047-BBA0-7707FDB8F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39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37739EE-22B4-7742-9942-84D6B0C75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16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Petre</dc:creator>
  <cp:lastModifiedBy>Danville church of Christ</cp:lastModifiedBy>
  <cp:revision>6</cp:revision>
  <cp:lastPrinted>2022-03-25T19:08:22Z</cp:lastPrinted>
  <dcterms:created xsi:type="dcterms:W3CDTF">2022-03-25T18:28:44Z</dcterms:created>
  <dcterms:modified xsi:type="dcterms:W3CDTF">2022-03-27T14:17:51Z</dcterms:modified>
</cp:coreProperties>
</file>