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sldIdLst>
    <p:sldId id="334" r:id="rId3"/>
    <p:sldId id="256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92" r:id="rId23"/>
    <p:sldId id="293" r:id="rId24"/>
    <p:sldId id="294" r:id="rId25"/>
    <p:sldId id="335" r:id="rId26"/>
    <p:sldId id="295" r:id="rId27"/>
    <p:sldId id="296" r:id="rId28"/>
    <p:sldId id="297" r:id="rId29"/>
    <p:sldId id="298" r:id="rId30"/>
    <p:sldId id="299" r:id="rId31"/>
    <p:sldId id="300" r:id="rId32"/>
    <p:sldId id="301" r:id="rId33"/>
    <p:sldId id="302" r:id="rId34"/>
    <p:sldId id="303" r:id="rId35"/>
    <p:sldId id="304" r:id="rId36"/>
    <p:sldId id="332" r:id="rId37"/>
    <p:sldId id="333" r:id="rId38"/>
    <p:sldId id="305" r:id="rId39"/>
    <p:sldId id="306" r:id="rId40"/>
    <p:sldId id="307" r:id="rId41"/>
    <p:sldId id="308" r:id="rId42"/>
    <p:sldId id="309" r:id="rId43"/>
    <p:sldId id="310" r:id="rId44"/>
    <p:sldId id="311" r:id="rId45"/>
    <p:sldId id="312" r:id="rId46"/>
    <p:sldId id="313" r:id="rId47"/>
    <p:sldId id="314" r:id="rId48"/>
    <p:sldId id="315" r:id="rId49"/>
    <p:sldId id="316" r:id="rId50"/>
    <p:sldId id="317" r:id="rId51"/>
    <p:sldId id="331" r:id="rId52"/>
    <p:sldId id="257" r:id="rId53"/>
    <p:sldId id="258" r:id="rId54"/>
    <p:sldId id="259" r:id="rId55"/>
    <p:sldId id="260" r:id="rId56"/>
    <p:sldId id="261" r:id="rId57"/>
    <p:sldId id="262" r:id="rId58"/>
    <p:sldId id="263" r:id="rId59"/>
    <p:sldId id="264" r:id="rId60"/>
    <p:sldId id="265" r:id="rId61"/>
    <p:sldId id="266" r:id="rId62"/>
    <p:sldId id="267" r:id="rId63"/>
    <p:sldId id="268" r:id="rId64"/>
    <p:sldId id="269" r:id="rId65"/>
    <p:sldId id="270" r:id="rId66"/>
    <p:sldId id="271" r:id="rId67"/>
    <p:sldId id="272" r:id="rId68"/>
    <p:sldId id="273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 snapToObjects="1">
      <p:cViewPr varScale="1">
        <p:scale>
          <a:sx n="63" d="100"/>
          <a:sy n="63" d="100"/>
        </p:scale>
        <p:origin x="84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viewProps" Target="viewProp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61" Type="http://schemas.openxmlformats.org/officeDocument/2006/relationships/slide" Target="slides/slide59.xml"/><Relationship Id="rId82" Type="http://schemas.openxmlformats.org/officeDocument/2006/relationships/slide" Target="slides/slide8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C7A1B-7F9E-4E48-8179-7494E4344B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6F3226-5DDA-354E-9962-312C3E2033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FE28C9-09CF-1742-B6DA-AD0B230B3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9C405-BDFB-9147-BE48-7B7808397C74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EEADD4-AC91-0649-AA45-E75A5AB00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3799C8-AA53-B34A-8C38-CC0763C3F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1D269-DE3B-B249-BCE8-546135DC9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885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8BFEE-F6C8-4741-846F-38730425F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55DB37-2DD5-CF4E-AB45-3284C49382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463126-C817-D249-8DA2-D1794A8A6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9C405-BDFB-9147-BE48-7B7808397C74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9606A0-DC47-1E4C-B5A8-4E27DC282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35B39E-0B7D-E14A-AD82-DD558B6AE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1D269-DE3B-B249-BCE8-546135DC9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746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5C0E65-4EC5-C048-A68A-0E2C265F5F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CDB6A6-FF4B-AE41-8426-5E5F46F109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DA6A5E-5A8D-CB40-81A3-1D73CE4FB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9C405-BDFB-9147-BE48-7B7808397C74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2B20B3-772C-564B-897E-159BCA7A9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F1AC66-963A-004C-A273-DC8CE181B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1D269-DE3B-B249-BCE8-546135DC9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1128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75E07-BAFF-492F-B6E7-73FFD3A0F0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DFAA0E-F904-407A-958C-8886C3FE5B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8647F-1A04-4FE8-A999-1178B6B30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68A3D-63B2-4B04-9E8C-A454284A8B4B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5273A1-F0AA-4C82-AFEF-0B1EE0316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B33846-4970-4A42-A371-3459027D9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9739-71B7-4E7E-BF8A-11C4DCA67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6461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E841E-DDC4-44B4-ACE4-4E6BC4FE5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4FBC67-6593-4B05-9C95-243C2C84CB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52C811-4599-4AFE-971F-988608DAA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68A3D-63B2-4B04-9E8C-A454284A8B4B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BF21A4-1D0B-41ED-969B-ABB24A7DC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F70A9C-E448-4910-B60C-A68440DFC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9739-71B7-4E7E-BF8A-11C4DCA67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3926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4EA44-4857-47FA-BDD4-F6C85B8AD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D646E8-69A9-4072-8B60-E1E87A73AB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6D709E-19AB-4C43-BD52-254BDD1C8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68A3D-63B2-4B04-9E8C-A454284A8B4B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EF89B-A0EC-4A5F-83A6-E77A0FF6C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7E2229-A2FF-4274-8AA4-4DB6AC5B5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9739-71B7-4E7E-BF8A-11C4DCA67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9067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43FBB-6E36-4DF3-8DD6-5F45D48C8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EEEA63-45D9-43D2-82BA-4F4AF73197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00045F-417D-4858-8891-CB59AA2196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103D85-91C9-4EEA-B21A-3948042A2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68A3D-63B2-4B04-9E8C-A454284A8B4B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48CE82-D5AB-44B3-9ED9-BDD064873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8B1230-034C-443B-B935-DA64D6FD7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9739-71B7-4E7E-BF8A-11C4DCA67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7541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56F5F-C7A7-421C-9039-D6FDCBFAF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F6859D-2B27-4DD5-8868-E264387E32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BB4C46-62BB-49DB-981C-D0602A9EBB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08E7CE-CE1C-42F1-B36F-A54EEA4414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CFD099-F4EC-437E-9C4D-1455E25FF6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E7DDE4-E668-43C3-A0B3-67D6DE263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68A3D-63B2-4B04-9E8C-A454284A8B4B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8D0A39-034B-4E25-ACFA-AD36E9465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9AC55C-EE37-42BD-9B5E-C3FBF8705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9739-71B7-4E7E-BF8A-11C4DCA67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8403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38834-17B9-4CAF-A6FD-CD175304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F24D86-0817-473D-AD56-523315438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68A3D-63B2-4B04-9E8C-A454284A8B4B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5567B5-218A-41DA-9C15-F41792A11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379F4E-1013-4E5E-9EE7-E2C7AC2C9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9739-71B7-4E7E-BF8A-11C4DCA67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8697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5F052B-CC01-487C-B19B-E713C2FA7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68A3D-63B2-4B04-9E8C-A454284A8B4B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9BCE23-29C6-42F8-8A5E-274395415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4D5E10-01CC-4412-B4BE-71E975856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9739-71B7-4E7E-BF8A-11C4DCA67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677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65BED-D9CF-4560-8F6A-B588D7CD0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87B25C-438A-46E9-A457-B0B0A2A81A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8F3251-1BB6-46AB-B583-896C693A63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EAFE84-3E7B-4C11-80D9-2D7A00280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68A3D-63B2-4B04-9E8C-A454284A8B4B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99FAB1-0425-4F34-B66F-090DCAA22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C49F4E-2346-4F5E-B0E8-3D3C5D2DE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9739-71B7-4E7E-BF8A-11C4DCA67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002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E1966-F468-734C-B16D-3D111C15B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46730-C406-2A4B-9ADE-17BE576C03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78BAB5-9DF8-874C-9EA7-752DC3249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9C405-BDFB-9147-BE48-7B7808397C74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7693CC-2568-BE4C-A3A0-183B40841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01E95B-53A2-AF4C-8B81-7396F8E22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1D269-DE3B-B249-BCE8-546135DC9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33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7F20C-BA62-4141-9718-A8BF8E9F5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217627-32F4-43A1-A143-D95EA29411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5782D5-34DD-4CB1-B0CE-86879F9C12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EB57C2-C482-40A4-97DF-C714EA2E6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68A3D-63B2-4B04-9E8C-A454284A8B4B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A7C0B1-DD5A-47D7-8E8D-57A132101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0B3B4F-2448-4975-86C0-3A27ADCCC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9739-71B7-4E7E-BF8A-11C4DCA67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7437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E6C97-83EE-4396-9E7B-1B87ED2FF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5663A3-6285-4A3B-BE82-3F07B530DA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5E3FD3-FADA-4031-BA37-42FDC565C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68A3D-63B2-4B04-9E8C-A454284A8B4B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BE1358-875C-409D-9F38-02B9B9713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CF2A1D-9437-4581-96A2-6E12BB6EC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9739-71B7-4E7E-BF8A-11C4DCA67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4585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105438-E18A-4415-81C3-5B884DF4A4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03BF70-FCF4-4DDD-B6FC-91987CF832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E7C236-E3B6-4585-BCBD-2A99B15E8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68A3D-63B2-4B04-9E8C-A454284A8B4B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63902B-893F-4A84-8954-FA2866662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5D7747-BE18-435B-84EE-01B4F9496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9739-71B7-4E7E-BF8A-11C4DCA67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977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98772-086C-2A4B-8514-15C625C1B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2C87EF-4B8D-C646-8577-59133D0E7C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0AF4AF-AF53-4B4D-890C-5B70734BC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9C405-BDFB-9147-BE48-7B7808397C74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092499-95A8-CD4E-928F-49F676C6F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0A015F-8634-984D-8CF7-B441F1A38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1D269-DE3B-B249-BCE8-546135DC9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908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28B08-DA1B-4142-B827-5D5A2A12A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2F59C-B1C6-344E-8429-E3413CF9E9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B5596A-A99E-2A4A-BCFE-BF98AB7F26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60137B-1C09-484D-A0E7-1C272DA4D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9C405-BDFB-9147-BE48-7B7808397C74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0A8F77-CAF7-9E41-95DE-9E950ED75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AAA675-76A2-1941-9A9D-D2C8B12A4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1D269-DE3B-B249-BCE8-546135DC9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283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69DD3-3B26-AA46-A9BE-9C37D87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26DF26-A198-3B43-8DCC-9319AFD0CE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7CAC8F-7084-464F-AA8B-13E790A32C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20E544-FC55-E543-9EA6-85B16B835F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AA9A9D-C074-6C46-9223-841298D2E8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E592AB-E126-884C-B273-A14F757DC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9C405-BDFB-9147-BE48-7B7808397C74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106476-BB43-9846-8715-CA499BFCA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FEC5F5-39D2-A44E-8D75-7F0481341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1D269-DE3B-B249-BCE8-546135DC9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079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5F35B-6D30-764A-9600-42C39F31A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914502-4872-EE46-BAA9-F5DD44F44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9C405-BDFB-9147-BE48-7B7808397C74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EB1A90-F81B-7645-A552-D77D78248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E442B2-12C9-7445-98B3-0337E6FB3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1D269-DE3B-B249-BCE8-546135DC9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131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06F6D4-5A35-CA4E-BF57-13D69120C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9C405-BDFB-9147-BE48-7B7808397C74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2F5E21-180A-7049-B815-BB3139E32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5D173F-CC31-ED41-9F17-497D49BCF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1D269-DE3B-B249-BCE8-546135DC9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872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71E70-28EB-A74E-B56C-07A5733E9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6423C2-D9A5-B943-838B-929B507D96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E636A8-65EA-5B42-9DA9-D053CA82EC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CDC5AF-AE60-6546-B232-2FFE0EB45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9C405-BDFB-9147-BE48-7B7808397C74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E4A478-3208-284C-B3B8-B44FD0EAD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E6A01-11E6-F049-BDF4-029F4D724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1D269-DE3B-B249-BCE8-546135DC9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228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8EAFB-4264-AB41-B7C7-4C537E66B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7644E6-80E7-9A45-9079-04084412C8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A130BE-5375-C84B-9E61-3AE8367947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3B622B-1DCC-DD40-9FBD-6A11D47ED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9C405-BDFB-9147-BE48-7B7808397C74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0935B8-37AF-864B-A6D2-9BF913619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96BE7A-F416-F849-AA2E-C143CA740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1D269-DE3B-B249-BCE8-546135DC9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153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1C65F2-4CEE-9A43-9237-46047294A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24C1EA-3A03-A146-8F49-DC7AD0C7D4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4771E-A4BA-1640-9397-44FA83936E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D9C405-BDFB-9147-BE48-7B7808397C74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98C2C3-C45E-EC47-A82D-70C6755DA6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FEE3CD-5AF3-684D-B111-87BDE1B7CF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B1D269-DE3B-B249-BCE8-546135DC9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809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9A5D96-B828-4E91-8247-D09D39DD0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6ED5E8-8A1E-4931-8652-6178114FEC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A8B763-641B-4ED4-8EFC-1109870DDD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D68A3D-63B2-4B04-9E8C-A454284A8B4B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744232-5145-43AC-A931-FFBC8E18F2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E4E141-13FD-4B46-9A4D-CBD3781792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09739-71B7-4E7E-BF8A-11C4DCA67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916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93572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CFAAA-093B-476F-8168-1B6F9C813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WeWillGlorify_st4_b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92AC68-9D06-40F1-BC08-ADE4B486430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941FF8-D473-463B-9F99-050E5F853AAE}"/>
              </a:ext>
            </a:extLst>
          </p:cNvPr>
          <p:cNvSpPr txBox="1"/>
          <p:nvPr/>
        </p:nvSpPr>
        <p:spPr>
          <a:xfrm>
            <a:off x="1651000" y="6407150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Vs 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562A75-9A3C-412A-B1D7-24E03DD4FD79}"/>
              </a:ext>
            </a:extLst>
          </p:cNvPr>
          <p:cNvSpPr txBox="1"/>
          <p:nvPr/>
        </p:nvSpPr>
        <p:spPr>
          <a:xfrm>
            <a:off x="4102100" y="6502401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50000"/>
                  </a:prst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© 2014 Sumphonia Productions, LLC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900BBD-C3DC-425C-A48B-F8F642250F75}"/>
              </a:ext>
            </a:extLst>
          </p:cNvPr>
          <p:cNvSpPr txBox="1"/>
          <p:nvPr/>
        </p:nvSpPr>
        <p:spPr>
          <a:xfrm>
            <a:off x="9906000" y="6413501"/>
            <a:ext cx="571500" cy="307777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35985766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6FEAB9-B732-463C-8ECE-8936AEDBC4FD}"/>
              </a:ext>
            </a:extLst>
          </p:cNvPr>
          <p:cNvSpPr txBox="1"/>
          <p:nvPr/>
        </p:nvSpPr>
        <p:spPr>
          <a:xfrm>
            <a:off x="1524000" y="2857501"/>
            <a:ext cx="9144000" cy="56938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My Eyes Have Seen Your Glory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E1F24A-DAE8-48DA-B860-7BE7CD1B17B1}"/>
              </a:ext>
            </a:extLst>
          </p:cNvPr>
          <p:cNvSpPr txBox="1"/>
          <p:nvPr/>
        </p:nvSpPr>
        <p:spPr>
          <a:xfrm>
            <a:off x="1524000" y="3429001"/>
            <a:ext cx="9144000" cy="492443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316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EA92C8-58CD-48BB-94C5-62733C7E92CA}"/>
              </a:ext>
            </a:extLst>
          </p:cNvPr>
          <p:cNvSpPr txBox="1"/>
          <p:nvPr/>
        </p:nvSpPr>
        <p:spPr>
          <a:xfrm>
            <a:off x="1625600" y="6159500"/>
            <a:ext cx="91440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© 1997 Hallal Music, Inc.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B81C51-69B8-4995-8826-7E183BC62127}"/>
              </a:ext>
            </a:extLst>
          </p:cNvPr>
          <p:cNvSpPr txBox="1"/>
          <p:nvPr/>
        </p:nvSpPr>
        <p:spPr>
          <a:xfrm>
            <a:off x="1625600" y="5905500"/>
            <a:ext cx="91440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Tune: Ken Young (1997)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7A1B39-6DA0-4A56-8350-DF829B6F1D7A}"/>
              </a:ext>
            </a:extLst>
          </p:cNvPr>
          <p:cNvSpPr txBox="1"/>
          <p:nvPr/>
        </p:nvSpPr>
        <p:spPr>
          <a:xfrm>
            <a:off x="1625600" y="5651500"/>
            <a:ext cx="91440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Hymn: Ken Young (1997)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D32786-4041-46BB-A868-DE51C532F2F8}"/>
              </a:ext>
            </a:extLst>
          </p:cNvPr>
          <p:cNvSpPr txBox="1"/>
          <p:nvPr/>
        </p:nvSpPr>
        <p:spPr>
          <a:xfrm>
            <a:off x="1625600" y="5397500"/>
            <a:ext cx="91440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_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49CEA9-88CC-4B72-A5B8-15EE1C2723F9}"/>
              </a:ext>
            </a:extLst>
          </p:cNvPr>
          <p:cNvSpPr txBox="1"/>
          <p:nvPr/>
        </p:nvSpPr>
        <p:spPr>
          <a:xfrm>
            <a:off x="1625600" y="5143500"/>
            <a:ext cx="91440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_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53A0E4-CC45-4CEC-99BE-F49C994AA274}"/>
              </a:ext>
            </a:extLst>
          </p:cNvPr>
          <p:cNvSpPr txBox="1"/>
          <p:nvPr/>
        </p:nvSpPr>
        <p:spPr>
          <a:xfrm>
            <a:off x="1625600" y="4889500"/>
            <a:ext cx="91440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_</a:t>
            </a:r>
          </a:p>
        </p:txBody>
      </p:sp>
    </p:spTree>
    <p:extLst>
      <p:ext uri="{BB962C8B-B14F-4D97-AF65-F5344CB8AC3E}">
        <p14:creationId xmlns:p14="http://schemas.microsoft.com/office/powerpoint/2010/main" val="21852837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72161-EAE5-48B1-8859-02EA7665F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MyEyesHaveSeenYourGlory_st1_a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53DDAC-71E2-4452-8188-F7A5CFD948C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59C21C-02B0-433F-BBAB-74535748AB83}"/>
              </a:ext>
            </a:extLst>
          </p:cNvPr>
          <p:cNvSpPr txBox="1"/>
          <p:nvPr/>
        </p:nvSpPr>
        <p:spPr>
          <a:xfrm>
            <a:off x="1651000" y="6407150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Vs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C4A80D-BF59-4782-A02C-92C7A6895E44}"/>
              </a:ext>
            </a:extLst>
          </p:cNvPr>
          <p:cNvSpPr txBox="1"/>
          <p:nvPr/>
        </p:nvSpPr>
        <p:spPr>
          <a:xfrm>
            <a:off x="4102100" y="6502401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50000"/>
                  </a:prst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© 2014 Sumphonia Productions, LLC</a:t>
            </a:r>
          </a:p>
        </p:txBody>
      </p:sp>
    </p:spTree>
    <p:extLst>
      <p:ext uri="{BB962C8B-B14F-4D97-AF65-F5344CB8AC3E}">
        <p14:creationId xmlns:p14="http://schemas.microsoft.com/office/powerpoint/2010/main" val="40430488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93277-D704-445C-A639-43EE09E76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MyEyesHaveSeenYourGlory_st1_b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1F607D-882C-41D6-AB87-50578037BA4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175F85-74EB-43D9-9F29-8C1687C53137}"/>
              </a:ext>
            </a:extLst>
          </p:cNvPr>
          <p:cNvSpPr txBox="1"/>
          <p:nvPr/>
        </p:nvSpPr>
        <p:spPr>
          <a:xfrm>
            <a:off x="1651000" y="6407150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Vs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FD5020-E8F8-4C80-8252-921192CB7B3E}"/>
              </a:ext>
            </a:extLst>
          </p:cNvPr>
          <p:cNvSpPr txBox="1"/>
          <p:nvPr/>
        </p:nvSpPr>
        <p:spPr>
          <a:xfrm>
            <a:off x="4102100" y="6502401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50000"/>
                  </a:prst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© 2014 Sumphonia Productions, LLC</a:t>
            </a:r>
          </a:p>
        </p:txBody>
      </p:sp>
    </p:spTree>
    <p:extLst>
      <p:ext uri="{BB962C8B-B14F-4D97-AF65-F5344CB8AC3E}">
        <p14:creationId xmlns:p14="http://schemas.microsoft.com/office/powerpoint/2010/main" val="2827138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385CB-4044-4E47-9CE1-F79397413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MyEyesHaveSeenYourGlory_cho_a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F1EFFA-A503-41F7-931B-18D3AB8CFE8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7B86F8-D62D-409F-ADA8-124E76F9C7FD}"/>
              </a:ext>
            </a:extLst>
          </p:cNvPr>
          <p:cNvSpPr txBox="1"/>
          <p:nvPr/>
        </p:nvSpPr>
        <p:spPr>
          <a:xfrm>
            <a:off x="1651000" y="6407150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Chorus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628FF5-B177-4E02-A9B2-AB216E8474D1}"/>
              </a:ext>
            </a:extLst>
          </p:cNvPr>
          <p:cNvSpPr txBox="1"/>
          <p:nvPr/>
        </p:nvSpPr>
        <p:spPr>
          <a:xfrm>
            <a:off x="4102100" y="6502401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50000"/>
                  </a:prst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© 2014 Sumphonia Productions, LLC</a:t>
            </a:r>
          </a:p>
        </p:txBody>
      </p:sp>
    </p:spTree>
    <p:extLst>
      <p:ext uri="{BB962C8B-B14F-4D97-AF65-F5344CB8AC3E}">
        <p14:creationId xmlns:p14="http://schemas.microsoft.com/office/powerpoint/2010/main" val="25872072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63F6C-C76C-4EED-9005-A97A311D3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MyEyesHaveSeenYourGlory_cho_b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61064C-F497-4559-AB04-EFB5B6DB3F7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4E73B3-10F2-4AD6-BDD9-2563473FFBBD}"/>
              </a:ext>
            </a:extLst>
          </p:cNvPr>
          <p:cNvSpPr txBox="1"/>
          <p:nvPr/>
        </p:nvSpPr>
        <p:spPr>
          <a:xfrm>
            <a:off x="1651000" y="6407150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Chorus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6EBA4C-9C45-468E-ACA5-91B50AD6C4B3}"/>
              </a:ext>
            </a:extLst>
          </p:cNvPr>
          <p:cNvSpPr txBox="1"/>
          <p:nvPr/>
        </p:nvSpPr>
        <p:spPr>
          <a:xfrm>
            <a:off x="4102100" y="6502401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50000"/>
                  </a:prst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© 2014 Sumphonia Productions, LLC</a:t>
            </a:r>
          </a:p>
        </p:txBody>
      </p:sp>
    </p:spTree>
    <p:extLst>
      <p:ext uri="{BB962C8B-B14F-4D97-AF65-F5344CB8AC3E}">
        <p14:creationId xmlns:p14="http://schemas.microsoft.com/office/powerpoint/2010/main" val="9964998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C2D63-77AF-43FF-AEA6-A21A52B60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MyEyesHaveSeenYourGlory_cho_c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B4690E-ABA1-46DD-A368-1680A3C70AF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0F150A-EB1B-4B2A-A86F-D31CB0C285E9}"/>
              </a:ext>
            </a:extLst>
          </p:cNvPr>
          <p:cNvSpPr txBox="1"/>
          <p:nvPr/>
        </p:nvSpPr>
        <p:spPr>
          <a:xfrm>
            <a:off x="1651000" y="6407150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Chorus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CB175C-F2C8-40DD-A788-C04B6206C3C4}"/>
              </a:ext>
            </a:extLst>
          </p:cNvPr>
          <p:cNvSpPr txBox="1"/>
          <p:nvPr/>
        </p:nvSpPr>
        <p:spPr>
          <a:xfrm>
            <a:off x="4102100" y="6502401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50000"/>
                  </a:prst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© 2014 Sumphonia Productions, LLC</a:t>
            </a:r>
          </a:p>
        </p:txBody>
      </p:sp>
    </p:spTree>
    <p:extLst>
      <p:ext uri="{BB962C8B-B14F-4D97-AF65-F5344CB8AC3E}">
        <p14:creationId xmlns:p14="http://schemas.microsoft.com/office/powerpoint/2010/main" val="19130674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14EE7-EC6F-4F45-A30D-0FE881463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MyEyesHaveSeenYourGlory_cho_d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3681D6-2B47-44BA-A966-5BC445F7900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DF908E-7244-4A84-90CF-E7181F1AD21C}"/>
              </a:ext>
            </a:extLst>
          </p:cNvPr>
          <p:cNvSpPr txBox="1"/>
          <p:nvPr/>
        </p:nvSpPr>
        <p:spPr>
          <a:xfrm>
            <a:off x="1651000" y="6407150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Chorus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E2AEE1-A734-435B-9FCF-FCF83C855979}"/>
              </a:ext>
            </a:extLst>
          </p:cNvPr>
          <p:cNvSpPr txBox="1"/>
          <p:nvPr/>
        </p:nvSpPr>
        <p:spPr>
          <a:xfrm>
            <a:off x="4102100" y="6502401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50000"/>
                  </a:prst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© 2014 Sumphonia Productions, LLC</a:t>
            </a:r>
          </a:p>
        </p:txBody>
      </p:sp>
    </p:spTree>
    <p:extLst>
      <p:ext uri="{BB962C8B-B14F-4D97-AF65-F5344CB8AC3E}">
        <p14:creationId xmlns:p14="http://schemas.microsoft.com/office/powerpoint/2010/main" val="19230050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F3AC3-5F31-46F8-8BBE-6D86698DC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MyEyesHaveSeenYourGlory_st2_a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3753FE-EB5A-4542-8E1E-70718E98EF8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333CF1-B851-46C7-9CD4-E78A857FD47D}"/>
              </a:ext>
            </a:extLst>
          </p:cNvPr>
          <p:cNvSpPr txBox="1"/>
          <p:nvPr/>
        </p:nvSpPr>
        <p:spPr>
          <a:xfrm>
            <a:off x="1651000" y="6407150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Vs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487CBA-0133-455F-AB44-36D17ED5CC1B}"/>
              </a:ext>
            </a:extLst>
          </p:cNvPr>
          <p:cNvSpPr txBox="1"/>
          <p:nvPr/>
        </p:nvSpPr>
        <p:spPr>
          <a:xfrm>
            <a:off x="4102100" y="6502401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50000"/>
                  </a:prst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© 2014 Sumphonia Productions, LLC</a:t>
            </a:r>
          </a:p>
        </p:txBody>
      </p:sp>
    </p:spTree>
    <p:extLst>
      <p:ext uri="{BB962C8B-B14F-4D97-AF65-F5344CB8AC3E}">
        <p14:creationId xmlns:p14="http://schemas.microsoft.com/office/powerpoint/2010/main" val="39613661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5F812-F983-46B1-AB5C-8F89F906C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MyEyesHaveSeenYourGlory_st2_b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234C14-8507-40B5-A099-5D40C394A8E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2652EA-AD08-480B-9FA7-5783D1BAC5EE}"/>
              </a:ext>
            </a:extLst>
          </p:cNvPr>
          <p:cNvSpPr txBox="1"/>
          <p:nvPr/>
        </p:nvSpPr>
        <p:spPr>
          <a:xfrm>
            <a:off x="1651000" y="6407150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Vs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C494B5-82CD-4A0F-8E25-18D7395A9B51}"/>
              </a:ext>
            </a:extLst>
          </p:cNvPr>
          <p:cNvSpPr txBox="1"/>
          <p:nvPr/>
        </p:nvSpPr>
        <p:spPr>
          <a:xfrm>
            <a:off x="4102100" y="6502401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50000"/>
                  </a:prst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© 2014 Sumphonia Productions, LLC</a:t>
            </a:r>
          </a:p>
        </p:txBody>
      </p:sp>
    </p:spTree>
    <p:extLst>
      <p:ext uri="{BB962C8B-B14F-4D97-AF65-F5344CB8AC3E}">
        <p14:creationId xmlns:p14="http://schemas.microsoft.com/office/powerpoint/2010/main" val="3859866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DAEB00-777F-4AF1-B524-29F73F5B703E}"/>
              </a:ext>
            </a:extLst>
          </p:cNvPr>
          <p:cNvSpPr txBox="1"/>
          <p:nvPr/>
        </p:nvSpPr>
        <p:spPr>
          <a:xfrm>
            <a:off x="1524000" y="2857501"/>
            <a:ext cx="9144000" cy="56938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We Will Glorify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0BB578-96E1-4CA4-AB4E-3CC3A44A646B}"/>
              </a:ext>
            </a:extLst>
          </p:cNvPr>
          <p:cNvSpPr txBox="1"/>
          <p:nvPr/>
        </p:nvSpPr>
        <p:spPr>
          <a:xfrm>
            <a:off x="1524000" y="3429001"/>
            <a:ext cx="9144000" cy="492443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69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FABFB1-A6DA-4FBB-A22C-5207B9F3402E}"/>
              </a:ext>
            </a:extLst>
          </p:cNvPr>
          <p:cNvSpPr txBox="1"/>
          <p:nvPr/>
        </p:nvSpPr>
        <p:spPr>
          <a:xfrm>
            <a:off x="1625600" y="6159500"/>
            <a:ext cx="91440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© 1982 New Spring (admin. by Brentwood-Benson Music Publishing, Inc.)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8A0091-1F40-4B74-B022-2CD91BC44FC4}"/>
              </a:ext>
            </a:extLst>
          </p:cNvPr>
          <p:cNvSpPr txBox="1"/>
          <p:nvPr/>
        </p:nvSpPr>
        <p:spPr>
          <a:xfrm>
            <a:off x="1625600" y="5905500"/>
            <a:ext cx="91440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Tune: PARIS • Twila Paris (1982)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B2D164-EF38-4D92-976B-E828AF3F2AA8}"/>
              </a:ext>
            </a:extLst>
          </p:cNvPr>
          <p:cNvSpPr txBox="1"/>
          <p:nvPr/>
        </p:nvSpPr>
        <p:spPr>
          <a:xfrm>
            <a:off x="1625600" y="5651500"/>
            <a:ext cx="91440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Hymn: Twila Paris (1982)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A9BA4C-8A4D-48E3-AE04-F8314EA8875F}"/>
              </a:ext>
            </a:extLst>
          </p:cNvPr>
          <p:cNvSpPr txBox="1"/>
          <p:nvPr/>
        </p:nvSpPr>
        <p:spPr>
          <a:xfrm>
            <a:off x="1625600" y="5397500"/>
            <a:ext cx="91440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_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32A99E-2BD8-47D1-98F4-FDBAE748E0DF}"/>
              </a:ext>
            </a:extLst>
          </p:cNvPr>
          <p:cNvSpPr txBox="1"/>
          <p:nvPr/>
        </p:nvSpPr>
        <p:spPr>
          <a:xfrm>
            <a:off x="1625600" y="5143500"/>
            <a:ext cx="91440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_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0D4E2A-6F52-4841-BE58-4130828DA071}"/>
              </a:ext>
            </a:extLst>
          </p:cNvPr>
          <p:cNvSpPr txBox="1"/>
          <p:nvPr/>
        </p:nvSpPr>
        <p:spPr>
          <a:xfrm>
            <a:off x="1625600" y="4889500"/>
            <a:ext cx="91440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_</a:t>
            </a:r>
          </a:p>
        </p:txBody>
      </p:sp>
    </p:spTree>
    <p:extLst>
      <p:ext uri="{BB962C8B-B14F-4D97-AF65-F5344CB8AC3E}">
        <p14:creationId xmlns:p14="http://schemas.microsoft.com/office/powerpoint/2010/main" val="12095377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8B40F-15CA-4E40-B3BA-641E06EA6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MyEyesHaveSeenYourGlory_cho_a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762BFD-8F9B-43C9-9C21-BC90F04191B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2A84DE-9567-4B1C-897E-CFE5C66BF2FB}"/>
              </a:ext>
            </a:extLst>
          </p:cNvPr>
          <p:cNvSpPr txBox="1"/>
          <p:nvPr/>
        </p:nvSpPr>
        <p:spPr>
          <a:xfrm>
            <a:off x="1651000" y="6407150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Chorus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3E036B-DE9C-4FC0-B6E0-A356688B870F}"/>
              </a:ext>
            </a:extLst>
          </p:cNvPr>
          <p:cNvSpPr txBox="1"/>
          <p:nvPr/>
        </p:nvSpPr>
        <p:spPr>
          <a:xfrm>
            <a:off x="4102100" y="6502401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50000"/>
                  </a:prst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© 2014 Sumphonia Productions, LLC</a:t>
            </a:r>
          </a:p>
        </p:txBody>
      </p:sp>
    </p:spTree>
    <p:extLst>
      <p:ext uri="{BB962C8B-B14F-4D97-AF65-F5344CB8AC3E}">
        <p14:creationId xmlns:p14="http://schemas.microsoft.com/office/powerpoint/2010/main" val="2777890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090EB-4DA6-4985-B1E9-4EE716D9E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MyEyesHaveSeenYourGlory_cho_b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59AF6F-0735-49AA-A38B-53F8A8F3C4F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D0702B-96CE-4591-83B3-B2B2DD0A9309}"/>
              </a:ext>
            </a:extLst>
          </p:cNvPr>
          <p:cNvSpPr txBox="1"/>
          <p:nvPr/>
        </p:nvSpPr>
        <p:spPr>
          <a:xfrm>
            <a:off x="1651000" y="6407150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Chorus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473C2D-55A9-432D-AB2A-76A753889D8C}"/>
              </a:ext>
            </a:extLst>
          </p:cNvPr>
          <p:cNvSpPr txBox="1"/>
          <p:nvPr/>
        </p:nvSpPr>
        <p:spPr>
          <a:xfrm>
            <a:off x="4102100" y="6502401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50000"/>
                  </a:prst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© 2014 Sumphonia Productions, LLC</a:t>
            </a:r>
          </a:p>
        </p:txBody>
      </p:sp>
    </p:spTree>
    <p:extLst>
      <p:ext uri="{BB962C8B-B14F-4D97-AF65-F5344CB8AC3E}">
        <p14:creationId xmlns:p14="http://schemas.microsoft.com/office/powerpoint/2010/main" val="15736638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5310E-0C4A-43BC-A5FF-71FF76EF0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MyEyesHaveSeenYourGlory_cho_c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9BFB42-6FD3-4D27-AA7B-95F5B546B41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2A0D5A-4D2E-4E58-B5E7-7383AEF1EEC3}"/>
              </a:ext>
            </a:extLst>
          </p:cNvPr>
          <p:cNvSpPr txBox="1"/>
          <p:nvPr/>
        </p:nvSpPr>
        <p:spPr>
          <a:xfrm>
            <a:off x="1651000" y="6407150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Chorus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76ADF8-1141-495F-8382-0CB9ADD02D1A}"/>
              </a:ext>
            </a:extLst>
          </p:cNvPr>
          <p:cNvSpPr txBox="1"/>
          <p:nvPr/>
        </p:nvSpPr>
        <p:spPr>
          <a:xfrm>
            <a:off x="4102100" y="6502401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50000"/>
                  </a:prst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© 2014 Sumphonia Productions, LLC</a:t>
            </a:r>
          </a:p>
        </p:txBody>
      </p:sp>
    </p:spTree>
    <p:extLst>
      <p:ext uri="{BB962C8B-B14F-4D97-AF65-F5344CB8AC3E}">
        <p14:creationId xmlns:p14="http://schemas.microsoft.com/office/powerpoint/2010/main" val="16253217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29478-8E3C-4DBE-A8B0-6830E93E1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MyEyesHaveSeenYourGlory_cho_d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84CEA4-ED24-4ACC-9A3C-BDAEB65526A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C6F87F-3A15-4D6E-9987-4958D6050468}"/>
              </a:ext>
            </a:extLst>
          </p:cNvPr>
          <p:cNvSpPr txBox="1"/>
          <p:nvPr/>
        </p:nvSpPr>
        <p:spPr>
          <a:xfrm>
            <a:off x="1651000" y="6407150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Chorus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4CCC3D-BF4F-4F76-A54B-C2C5F234EE6B}"/>
              </a:ext>
            </a:extLst>
          </p:cNvPr>
          <p:cNvSpPr txBox="1"/>
          <p:nvPr/>
        </p:nvSpPr>
        <p:spPr>
          <a:xfrm>
            <a:off x="4102100" y="6502401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50000"/>
                  </a:prst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© 2014 Sumphonia Productions, LLC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A14827-E470-48A8-8C2D-5955D7B85EE7}"/>
              </a:ext>
            </a:extLst>
          </p:cNvPr>
          <p:cNvSpPr txBox="1"/>
          <p:nvPr/>
        </p:nvSpPr>
        <p:spPr>
          <a:xfrm>
            <a:off x="9906000" y="6413501"/>
            <a:ext cx="571500" cy="307777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17716726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95379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9E7AE0-835A-4DD2-A4B3-3D594FE377FC}"/>
              </a:ext>
            </a:extLst>
          </p:cNvPr>
          <p:cNvSpPr txBox="1"/>
          <p:nvPr/>
        </p:nvSpPr>
        <p:spPr>
          <a:xfrm>
            <a:off x="1524000" y="2857501"/>
            <a:ext cx="9144000" cy="56938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In Gethsemane Alone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BB0DA1-C1DB-4853-A591-BD4CC6D3BBC2}"/>
              </a:ext>
            </a:extLst>
          </p:cNvPr>
          <p:cNvSpPr txBox="1"/>
          <p:nvPr/>
        </p:nvSpPr>
        <p:spPr>
          <a:xfrm>
            <a:off x="1524000" y="3429001"/>
            <a:ext cx="9144000" cy="492443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221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6B4D02-C7F3-4B47-9A26-4885EE214391}"/>
              </a:ext>
            </a:extLst>
          </p:cNvPr>
          <p:cNvSpPr txBox="1"/>
          <p:nvPr/>
        </p:nvSpPr>
        <p:spPr>
          <a:xfrm>
            <a:off x="1625600" y="6159500"/>
            <a:ext cx="91440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Tune: Samuel E. Reed (1912)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A66397-9A45-46AF-A1E7-76CC443AE996}"/>
              </a:ext>
            </a:extLst>
          </p:cNvPr>
          <p:cNvSpPr txBox="1"/>
          <p:nvPr/>
        </p:nvSpPr>
        <p:spPr>
          <a:xfrm>
            <a:off x="1625600" y="5905500"/>
            <a:ext cx="91440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Hymn: Samuel E. Reed (1912)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92AE04-3BE4-4C9D-8EA1-9C2792B1E925}"/>
              </a:ext>
            </a:extLst>
          </p:cNvPr>
          <p:cNvSpPr txBox="1"/>
          <p:nvPr/>
        </p:nvSpPr>
        <p:spPr>
          <a:xfrm>
            <a:off x="1625600" y="5651500"/>
            <a:ext cx="91440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_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B11A5F-49FE-4555-B0D5-9D2B6857A83A}"/>
              </a:ext>
            </a:extLst>
          </p:cNvPr>
          <p:cNvSpPr txBox="1"/>
          <p:nvPr/>
        </p:nvSpPr>
        <p:spPr>
          <a:xfrm>
            <a:off x="1625600" y="5397500"/>
            <a:ext cx="91440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_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206190-B501-4EEC-A9C1-F74270047E2B}"/>
              </a:ext>
            </a:extLst>
          </p:cNvPr>
          <p:cNvSpPr txBox="1"/>
          <p:nvPr/>
        </p:nvSpPr>
        <p:spPr>
          <a:xfrm>
            <a:off x="1625600" y="5143500"/>
            <a:ext cx="91440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_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91129F-745F-42F3-9447-DB4429D94354}"/>
              </a:ext>
            </a:extLst>
          </p:cNvPr>
          <p:cNvSpPr txBox="1"/>
          <p:nvPr/>
        </p:nvSpPr>
        <p:spPr>
          <a:xfrm>
            <a:off x="1625600" y="4889500"/>
            <a:ext cx="91440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_</a:t>
            </a:r>
          </a:p>
        </p:txBody>
      </p:sp>
    </p:spTree>
    <p:extLst>
      <p:ext uri="{BB962C8B-B14F-4D97-AF65-F5344CB8AC3E}">
        <p14:creationId xmlns:p14="http://schemas.microsoft.com/office/powerpoint/2010/main" val="40089882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31908-7ECF-4375-AFCF-86E4A3FE8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InGethsemaneAlone_st1_a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C97C25-DF9E-41A4-8317-E8349FEC679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500581-470F-4800-97CD-42853E47212B}"/>
              </a:ext>
            </a:extLst>
          </p:cNvPr>
          <p:cNvSpPr txBox="1"/>
          <p:nvPr/>
        </p:nvSpPr>
        <p:spPr>
          <a:xfrm>
            <a:off x="1651000" y="6407150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Vs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ADC282-B66E-4AB0-8EE1-8B5795F85DE2}"/>
              </a:ext>
            </a:extLst>
          </p:cNvPr>
          <p:cNvSpPr txBox="1"/>
          <p:nvPr/>
        </p:nvSpPr>
        <p:spPr>
          <a:xfrm>
            <a:off x="4102100" y="6502401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50000"/>
                  </a:prst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© 2014 Sumphonia Productions, LLC</a:t>
            </a:r>
          </a:p>
        </p:txBody>
      </p:sp>
    </p:spTree>
    <p:extLst>
      <p:ext uri="{BB962C8B-B14F-4D97-AF65-F5344CB8AC3E}">
        <p14:creationId xmlns:p14="http://schemas.microsoft.com/office/powerpoint/2010/main" val="4239521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C9D43-808B-4B3C-9641-EAC33DC52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InGethsemaneAlone_st1_b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F36F3E-858F-4803-A7C6-4A9B21E22E9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B1DD4D-D192-4E55-815D-07AB6066310C}"/>
              </a:ext>
            </a:extLst>
          </p:cNvPr>
          <p:cNvSpPr txBox="1"/>
          <p:nvPr/>
        </p:nvSpPr>
        <p:spPr>
          <a:xfrm>
            <a:off x="1651000" y="6407150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Vs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BB1E97-E74B-4B64-9101-886F50792624}"/>
              </a:ext>
            </a:extLst>
          </p:cNvPr>
          <p:cNvSpPr txBox="1"/>
          <p:nvPr/>
        </p:nvSpPr>
        <p:spPr>
          <a:xfrm>
            <a:off x="4102100" y="6502401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50000"/>
                  </a:prst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© 2014 Sumphonia Productions, LLC</a:t>
            </a:r>
          </a:p>
        </p:txBody>
      </p:sp>
    </p:spTree>
    <p:extLst>
      <p:ext uri="{BB962C8B-B14F-4D97-AF65-F5344CB8AC3E}">
        <p14:creationId xmlns:p14="http://schemas.microsoft.com/office/powerpoint/2010/main" val="5702159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1D836-53F4-4D6F-BD74-D48BA2485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InGethsemaneAlone_st1_c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D3A6E2-7B23-4E9E-A641-D8DFA8EC03B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7F1B4A-D97A-404A-A76C-D35ABB5D210C}"/>
              </a:ext>
            </a:extLst>
          </p:cNvPr>
          <p:cNvSpPr txBox="1"/>
          <p:nvPr/>
        </p:nvSpPr>
        <p:spPr>
          <a:xfrm>
            <a:off x="1651000" y="6407150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Vs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B0D1AC-F923-4C40-A1B7-8F3BB4DE182D}"/>
              </a:ext>
            </a:extLst>
          </p:cNvPr>
          <p:cNvSpPr txBox="1"/>
          <p:nvPr/>
        </p:nvSpPr>
        <p:spPr>
          <a:xfrm>
            <a:off x="4102100" y="6502401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50000"/>
                  </a:prst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© 2014 Sumphonia Productions, LLC</a:t>
            </a:r>
          </a:p>
        </p:txBody>
      </p:sp>
    </p:spTree>
    <p:extLst>
      <p:ext uri="{BB962C8B-B14F-4D97-AF65-F5344CB8AC3E}">
        <p14:creationId xmlns:p14="http://schemas.microsoft.com/office/powerpoint/2010/main" val="17627932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2EF78-AAA8-42F6-93E9-226912B1A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InGethsemaneAlone_st3_a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6A9F02-7CA1-41B0-94E9-7387C87CAB0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47EA81-6C9C-4493-8FE8-DCC286F2A2A3}"/>
              </a:ext>
            </a:extLst>
          </p:cNvPr>
          <p:cNvSpPr txBox="1"/>
          <p:nvPr/>
        </p:nvSpPr>
        <p:spPr>
          <a:xfrm>
            <a:off x="1651000" y="6407150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Vs 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D26B0C-43B6-42E6-AD95-DD2E4F145B56}"/>
              </a:ext>
            </a:extLst>
          </p:cNvPr>
          <p:cNvSpPr txBox="1"/>
          <p:nvPr/>
        </p:nvSpPr>
        <p:spPr>
          <a:xfrm>
            <a:off x="4102100" y="6502401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50000"/>
                  </a:prst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© 2014 Sumphonia Productions, LLC</a:t>
            </a:r>
          </a:p>
        </p:txBody>
      </p:sp>
    </p:spTree>
    <p:extLst>
      <p:ext uri="{BB962C8B-B14F-4D97-AF65-F5344CB8AC3E}">
        <p14:creationId xmlns:p14="http://schemas.microsoft.com/office/powerpoint/2010/main" val="28113291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DC784-A356-4BB4-BC86-865EAC55D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WeWillGlorify_st1_a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56540F-D2A3-4A59-99B5-91E1EBDE116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42BF85-7AAB-4F67-B75A-9D7CFEA9C18F}"/>
              </a:ext>
            </a:extLst>
          </p:cNvPr>
          <p:cNvSpPr txBox="1"/>
          <p:nvPr/>
        </p:nvSpPr>
        <p:spPr>
          <a:xfrm>
            <a:off x="1651000" y="6407150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Vs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09E372-88E6-40FB-B8F5-CCF461DE9753}"/>
              </a:ext>
            </a:extLst>
          </p:cNvPr>
          <p:cNvSpPr txBox="1"/>
          <p:nvPr/>
        </p:nvSpPr>
        <p:spPr>
          <a:xfrm>
            <a:off x="4102100" y="6502401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50000"/>
                  </a:prst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© 2014 Sumphonia Productions, LLC</a:t>
            </a:r>
          </a:p>
        </p:txBody>
      </p:sp>
    </p:spTree>
    <p:extLst>
      <p:ext uri="{BB962C8B-B14F-4D97-AF65-F5344CB8AC3E}">
        <p14:creationId xmlns:p14="http://schemas.microsoft.com/office/powerpoint/2010/main" val="40828797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9BB4-4C26-4164-A45B-137A0483F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InGethsemaneAlone_st3_b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BEA88F-441D-41E4-BCD9-D803077F260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7376B4-C80D-4735-9338-BF9435D983B7}"/>
              </a:ext>
            </a:extLst>
          </p:cNvPr>
          <p:cNvSpPr txBox="1"/>
          <p:nvPr/>
        </p:nvSpPr>
        <p:spPr>
          <a:xfrm>
            <a:off x="1651000" y="6407150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Vs 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5FFC60-50AE-4486-BE10-C928FA8D17A2}"/>
              </a:ext>
            </a:extLst>
          </p:cNvPr>
          <p:cNvSpPr txBox="1"/>
          <p:nvPr/>
        </p:nvSpPr>
        <p:spPr>
          <a:xfrm>
            <a:off x="4102100" y="6502401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50000"/>
                  </a:prst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© 2014 Sumphonia Productions, LLC</a:t>
            </a:r>
          </a:p>
        </p:txBody>
      </p:sp>
    </p:spTree>
    <p:extLst>
      <p:ext uri="{BB962C8B-B14F-4D97-AF65-F5344CB8AC3E}">
        <p14:creationId xmlns:p14="http://schemas.microsoft.com/office/powerpoint/2010/main" val="26841451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E1AD6-4F99-4FCA-B221-C7C2B3772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InGethsemaneAlone_st3_c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E177D2-40AF-4EB2-9000-AE0D7A2A99B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CF65E4-CE73-47AF-BBA0-C9C003F57206}"/>
              </a:ext>
            </a:extLst>
          </p:cNvPr>
          <p:cNvSpPr txBox="1"/>
          <p:nvPr/>
        </p:nvSpPr>
        <p:spPr>
          <a:xfrm>
            <a:off x="1651000" y="6407150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Vs 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9145FF-27DF-49F9-84D4-3CCEBDC9E231}"/>
              </a:ext>
            </a:extLst>
          </p:cNvPr>
          <p:cNvSpPr txBox="1"/>
          <p:nvPr/>
        </p:nvSpPr>
        <p:spPr>
          <a:xfrm>
            <a:off x="4102100" y="6502401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50000"/>
                  </a:prst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© 2014 Sumphonia Productions, LLC</a:t>
            </a:r>
          </a:p>
        </p:txBody>
      </p:sp>
    </p:spTree>
    <p:extLst>
      <p:ext uri="{BB962C8B-B14F-4D97-AF65-F5344CB8AC3E}">
        <p14:creationId xmlns:p14="http://schemas.microsoft.com/office/powerpoint/2010/main" val="28929791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6B007-AD32-4D4D-9117-5E2CAC8EF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InGethsemaneAlone_cho_a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1D506D-F5AD-44EC-A74E-4BF02C7D766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EE1C8F-CC9F-4574-81C4-D03260FDCF57}"/>
              </a:ext>
            </a:extLst>
          </p:cNvPr>
          <p:cNvSpPr txBox="1"/>
          <p:nvPr/>
        </p:nvSpPr>
        <p:spPr>
          <a:xfrm>
            <a:off x="1651000" y="6407150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Chorus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8C94AD-E143-413D-9BAA-BBF052F3BEBD}"/>
              </a:ext>
            </a:extLst>
          </p:cNvPr>
          <p:cNvSpPr txBox="1"/>
          <p:nvPr/>
        </p:nvSpPr>
        <p:spPr>
          <a:xfrm>
            <a:off x="4102100" y="6502401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50000"/>
                  </a:prst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© 2014 Sumphonia Productions, LLC</a:t>
            </a:r>
          </a:p>
        </p:txBody>
      </p:sp>
    </p:spTree>
    <p:extLst>
      <p:ext uri="{BB962C8B-B14F-4D97-AF65-F5344CB8AC3E}">
        <p14:creationId xmlns:p14="http://schemas.microsoft.com/office/powerpoint/2010/main" val="32610435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29471-F47E-48DD-BF1A-6FA2F1F49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InGethsemaneAlone_cho_b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5C2D08-8B98-4F9F-BD69-1DFC9654017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E916FE-1F0D-4932-8F71-7376B173AF66}"/>
              </a:ext>
            </a:extLst>
          </p:cNvPr>
          <p:cNvSpPr txBox="1"/>
          <p:nvPr/>
        </p:nvSpPr>
        <p:spPr>
          <a:xfrm>
            <a:off x="1651000" y="6407150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Chorus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D94B77-4B3E-499D-84AD-DE7BB425BACA}"/>
              </a:ext>
            </a:extLst>
          </p:cNvPr>
          <p:cNvSpPr txBox="1"/>
          <p:nvPr/>
        </p:nvSpPr>
        <p:spPr>
          <a:xfrm>
            <a:off x="4102100" y="6502401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50000"/>
                  </a:prst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© 2014 Sumphonia Productions, LLC</a:t>
            </a:r>
          </a:p>
        </p:txBody>
      </p:sp>
    </p:spTree>
    <p:extLst>
      <p:ext uri="{BB962C8B-B14F-4D97-AF65-F5344CB8AC3E}">
        <p14:creationId xmlns:p14="http://schemas.microsoft.com/office/powerpoint/2010/main" val="38148196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E32AE-667E-4906-A4DE-4BD93129F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InGethsemaneAlone_cho_c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6B54B9-EEC2-4C3E-8102-9318CB7B9EB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47F284-21A6-4B9A-A7D4-44DFB95F8E4A}"/>
              </a:ext>
            </a:extLst>
          </p:cNvPr>
          <p:cNvSpPr txBox="1"/>
          <p:nvPr/>
        </p:nvSpPr>
        <p:spPr>
          <a:xfrm>
            <a:off x="1651000" y="6407150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Chorus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BC58EA-C5CF-40AB-8942-6C13476C9BB6}"/>
              </a:ext>
            </a:extLst>
          </p:cNvPr>
          <p:cNvSpPr txBox="1"/>
          <p:nvPr/>
        </p:nvSpPr>
        <p:spPr>
          <a:xfrm>
            <a:off x="4102100" y="6502401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50000"/>
                  </a:prst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© 2014 Sumphonia Productions, LLC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C41DD3-C799-48E0-8A01-2441D626CD05}"/>
              </a:ext>
            </a:extLst>
          </p:cNvPr>
          <p:cNvSpPr txBox="1"/>
          <p:nvPr/>
        </p:nvSpPr>
        <p:spPr>
          <a:xfrm>
            <a:off x="9906000" y="6413501"/>
            <a:ext cx="571500" cy="307777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17207694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8084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EC164-AB59-427E-824B-51D4B7902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919" y="215836"/>
            <a:ext cx="10515600" cy="1325563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bg1"/>
                </a:solidFill>
                <a:latin typeface="Palatino Linotype" panose="02040502050505030304" pitchFamily="18" charset="0"/>
              </a:rPr>
              <a:t>Scripture Reading: Acts 2:40-47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BD22BE-2203-4D58-BCE8-7F02735534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481" y="1541399"/>
            <a:ext cx="11028783" cy="5001208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en-US" sz="3600" b="0" i="0" dirty="0">
                <a:solidFill>
                  <a:schemeClr val="bg1"/>
                </a:solidFill>
                <a:effectLst/>
                <a:latin typeface="Palatino Linotype" panose="02040502050505030304" pitchFamily="18" charset="0"/>
              </a:rPr>
              <a:t>And they continued steadfastly in the apostles’ doctrine and fellowship, in the breaking of bread, and in prayers. </a:t>
            </a:r>
            <a:r>
              <a:rPr lang="en-US" sz="3600" b="1" i="0" baseline="30000" dirty="0">
                <a:solidFill>
                  <a:schemeClr val="bg1"/>
                </a:solidFill>
                <a:effectLst/>
                <a:latin typeface="Palatino Linotype" panose="02040502050505030304" pitchFamily="18" charset="0"/>
              </a:rPr>
              <a:t>43 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Palatino Linotype" panose="02040502050505030304" pitchFamily="18" charset="0"/>
              </a:rPr>
              <a:t>Then fear came upon every soul, and many wonders and signs were done through the apostles. </a:t>
            </a:r>
            <a:r>
              <a:rPr lang="en-US" sz="3600" b="1" i="0" baseline="30000" dirty="0">
                <a:solidFill>
                  <a:schemeClr val="bg1"/>
                </a:solidFill>
                <a:effectLst/>
                <a:latin typeface="Palatino Linotype" panose="02040502050505030304" pitchFamily="18" charset="0"/>
              </a:rPr>
              <a:t>44 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Palatino Linotype" panose="02040502050505030304" pitchFamily="18" charset="0"/>
              </a:rPr>
              <a:t>Now all who believed were together, and had all things in common, </a:t>
            </a:r>
            <a:r>
              <a:rPr lang="en-US" sz="3600" b="1" i="0" baseline="30000" dirty="0">
                <a:solidFill>
                  <a:schemeClr val="bg1"/>
                </a:solidFill>
                <a:effectLst/>
                <a:latin typeface="Palatino Linotype" panose="02040502050505030304" pitchFamily="18" charset="0"/>
              </a:rPr>
              <a:t>45 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Palatino Linotype" panose="02040502050505030304" pitchFamily="18" charset="0"/>
              </a:rPr>
              <a:t>and sold their possessions and goods, and divided them among all, as anyone had need. </a:t>
            </a:r>
            <a:r>
              <a:rPr lang="en-US" sz="3600" b="1" i="0" baseline="30000" dirty="0">
                <a:solidFill>
                  <a:schemeClr val="bg1"/>
                </a:solidFill>
                <a:effectLst/>
                <a:latin typeface="Palatino Linotype" panose="02040502050505030304" pitchFamily="18" charset="0"/>
              </a:rPr>
              <a:t>46 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Palatino Linotype" panose="02040502050505030304" pitchFamily="18" charset="0"/>
              </a:rPr>
              <a:t>So continuing daily with one accord in the temple, and breaking bread from house to house, they ate their food with gladness and simplicity of heart, </a:t>
            </a:r>
            <a:r>
              <a:rPr lang="en-US" sz="3600" b="1" i="0" baseline="30000" dirty="0">
                <a:solidFill>
                  <a:schemeClr val="bg1"/>
                </a:solidFill>
                <a:effectLst/>
                <a:latin typeface="Palatino Linotype" panose="02040502050505030304" pitchFamily="18" charset="0"/>
              </a:rPr>
              <a:t>47 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Palatino Linotype" panose="02040502050505030304" pitchFamily="18" charset="0"/>
              </a:rPr>
              <a:t>praising God and having favor with all the people. And the Lord added to the church daily those who were being saved.</a:t>
            </a:r>
          </a:p>
        </p:txBody>
      </p:sp>
    </p:spTree>
    <p:extLst>
      <p:ext uri="{BB962C8B-B14F-4D97-AF65-F5344CB8AC3E}">
        <p14:creationId xmlns:p14="http://schemas.microsoft.com/office/powerpoint/2010/main" val="10802288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94B0F6-B7E5-4A30-87B7-5C258C9CB23C}"/>
              </a:ext>
            </a:extLst>
          </p:cNvPr>
          <p:cNvSpPr txBox="1"/>
          <p:nvPr/>
        </p:nvSpPr>
        <p:spPr>
          <a:xfrm>
            <a:off x="1524000" y="2857501"/>
            <a:ext cx="9144000" cy="56938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Walking Alone at Eve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D61368-812A-41D9-8325-BA1287E94D16}"/>
              </a:ext>
            </a:extLst>
          </p:cNvPr>
          <p:cNvSpPr txBox="1"/>
          <p:nvPr/>
        </p:nvSpPr>
        <p:spPr>
          <a:xfrm>
            <a:off x="1524000" y="3429001"/>
            <a:ext cx="9144000" cy="492443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457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C0EF1E-450B-4E0E-B586-75C2D82A2810}"/>
              </a:ext>
            </a:extLst>
          </p:cNvPr>
          <p:cNvSpPr txBox="1"/>
          <p:nvPr/>
        </p:nvSpPr>
        <p:spPr>
          <a:xfrm>
            <a:off x="1625600" y="6159500"/>
            <a:ext cx="91440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Tune: ALONE AT EVE • Will W. Slater (1917)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1322F8-5861-4364-92FB-898F375BDF2E}"/>
              </a:ext>
            </a:extLst>
          </p:cNvPr>
          <p:cNvSpPr txBox="1"/>
          <p:nvPr/>
        </p:nvSpPr>
        <p:spPr>
          <a:xfrm>
            <a:off x="1625600" y="5905500"/>
            <a:ext cx="91440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Hymn: Thomas R. Sweatman (1917)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5E5F7F-BD69-4A9C-9FA0-FD33F03B1368}"/>
              </a:ext>
            </a:extLst>
          </p:cNvPr>
          <p:cNvSpPr txBox="1"/>
          <p:nvPr/>
        </p:nvSpPr>
        <p:spPr>
          <a:xfrm>
            <a:off x="1625600" y="5651500"/>
            <a:ext cx="91440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_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368DF8-10AE-4D16-B5FA-EE4690EB5D7E}"/>
              </a:ext>
            </a:extLst>
          </p:cNvPr>
          <p:cNvSpPr txBox="1"/>
          <p:nvPr/>
        </p:nvSpPr>
        <p:spPr>
          <a:xfrm>
            <a:off x="1625600" y="5397500"/>
            <a:ext cx="91440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_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E607D6-D992-4393-83D2-6F9072F9F35B}"/>
              </a:ext>
            </a:extLst>
          </p:cNvPr>
          <p:cNvSpPr txBox="1"/>
          <p:nvPr/>
        </p:nvSpPr>
        <p:spPr>
          <a:xfrm>
            <a:off x="1625600" y="5143500"/>
            <a:ext cx="91440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_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7B6923-8629-483A-B615-3AF9B081BFE7}"/>
              </a:ext>
            </a:extLst>
          </p:cNvPr>
          <p:cNvSpPr txBox="1"/>
          <p:nvPr/>
        </p:nvSpPr>
        <p:spPr>
          <a:xfrm>
            <a:off x="1625600" y="4889500"/>
            <a:ext cx="91440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_</a:t>
            </a:r>
          </a:p>
        </p:txBody>
      </p:sp>
    </p:spTree>
    <p:extLst>
      <p:ext uri="{BB962C8B-B14F-4D97-AF65-F5344CB8AC3E}">
        <p14:creationId xmlns:p14="http://schemas.microsoft.com/office/powerpoint/2010/main" val="26035511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B48F0-328A-4990-B112-12D640104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WalkingAloneAtEve_st1_a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FCEAE0-5418-465B-9790-D77B5C22B7E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27EB03-28CF-487F-A234-674B1D5D332E}"/>
              </a:ext>
            </a:extLst>
          </p:cNvPr>
          <p:cNvSpPr txBox="1"/>
          <p:nvPr/>
        </p:nvSpPr>
        <p:spPr>
          <a:xfrm>
            <a:off x="1651000" y="6407150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Vs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6F89C2-EE9A-4544-A98B-72D4EA0A0E1F}"/>
              </a:ext>
            </a:extLst>
          </p:cNvPr>
          <p:cNvSpPr txBox="1"/>
          <p:nvPr/>
        </p:nvSpPr>
        <p:spPr>
          <a:xfrm>
            <a:off x="4102100" y="6502401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50000"/>
                  </a:prst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© 2014 Sumphonia Productions, LLC</a:t>
            </a:r>
          </a:p>
        </p:txBody>
      </p:sp>
    </p:spTree>
    <p:extLst>
      <p:ext uri="{BB962C8B-B14F-4D97-AF65-F5344CB8AC3E}">
        <p14:creationId xmlns:p14="http://schemas.microsoft.com/office/powerpoint/2010/main" val="35074574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4FB38-9210-4937-AC9B-CF0FEDBC7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WalkingAloneAtEve_st1_b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C126BC-36E8-441F-B0D3-E0522EFA85B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663EE7-8AA0-4455-B29B-EA8D31A72F58}"/>
              </a:ext>
            </a:extLst>
          </p:cNvPr>
          <p:cNvSpPr txBox="1"/>
          <p:nvPr/>
        </p:nvSpPr>
        <p:spPr>
          <a:xfrm>
            <a:off x="1651000" y="6407150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Vs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9F0721-CC3D-4958-9234-C08D724F052D}"/>
              </a:ext>
            </a:extLst>
          </p:cNvPr>
          <p:cNvSpPr txBox="1"/>
          <p:nvPr/>
        </p:nvSpPr>
        <p:spPr>
          <a:xfrm>
            <a:off x="4102100" y="6502401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50000"/>
                  </a:prst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© 2014 Sumphonia Productions, LLC</a:t>
            </a:r>
          </a:p>
        </p:txBody>
      </p:sp>
    </p:spTree>
    <p:extLst>
      <p:ext uri="{BB962C8B-B14F-4D97-AF65-F5344CB8AC3E}">
        <p14:creationId xmlns:p14="http://schemas.microsoft.com/office/powerpoint/2010/main" val="1765049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07E6C-E2EC-4A49-B3B1-69062591E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WeWillGlorify_st1_b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F56163-5D80-4384-9AD1-69AFD4AB2C9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624F62-2DED-4D59-97AA-664EB984DF12}"/>
              </a:ext>
            </a:extLst>
          </p:cNvPr>
          <p:cNvSpPr txBox="1"/>
          <p:nvPr/>
        </p:nvSpPr>
        <p:spPr>
          <a:xfrm>
            <a:off x="1651000" y="6407150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Vs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0ED427-C3BC-4D70-BE2A-36637F2FE83C}"/>
              </a:ext>
            </a:extLst>
          </p:cNvPr>
          <p:cNvSpPr txBox="1"/>
          <p:nvPr/>
        </p:nvSpPr>
        <p:spPr>
          <a:xfrm>
            <a:off x="4102100" y="6502401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50000"/>
                  </a:prst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© 2014 Sumphonia Productions, LLC</a:t>
            </a:r>
          </a:p>
        </p:txBody>
      </p:sp>
    </p:spTree>
    <p:extLst>
      <p:ext uri="{BB962C8B-B14F-4D97-AF65-F5344CB8AC3E}">
        <p14:creationId xmlns:p14="http://schemas.microsoft.com/office/powerpoint/2010/main" val="6133755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1F8BF-E578-487E-8A48-09B2F34DE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WalkingAloneAtEve_st1_c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75E0F5-10E7-465F-9C39-5D939CD8514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9307A1-B4D3-4A28-9261-A004AAC8F57A}"/>
              </a:ext>
            </a:extLst>
          </p:cNvPr>
          <p:cNvSpPr txBox="1"/>
          <p:nvPr/>
        </p:nvSpPr>
        <p:spPr>
          <a:xfrm>
            <a:off x="1651000" y="6407150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Vs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C7812A-33F3-4F54-8F09-27222A70B779}"/>
              </a:ext>
            </a:extLst>
          </p:cNvPr>
          <p:cNvSpPr txBox="1"/>
          <p:nvPr/>
        </p:nvSpPr>
        <p:spPr>
          <a:xfrm>
            <a:off x="4102100" y="6502401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50000"/>
                  </a:prst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© 2014 Sumphonia Productions, LLC</a:t>
            </a:r>
          </a:p>
        </p:txBody>
      </p:sp>
    </p:spTree>
    <p:extLst>
      <p:ext uri="{BB962C8B-B14F-4D97-AF65-F5344CB8AC3E}">
        <p14:creationId xmlns:p14="http://schemas.microsoft.com/office/powerpoint/2010/main" val="4526385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5C406-4917-465F-AFF7-2D26F3355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WalkingAloneAtEve_st1_d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1F443D-0857-450F-B6C1-AF8ED5B483D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61B109-27D5-4ADD-AB2F-CED3B0E994B2}"/>
              </a:ext>
            </a:extLst>
          </p:cNvPr>
          <p:cNvSpPr txBox="1"/>
          <p:nvPr/>
        </p:nvSpPr>
        <p:spPr>
          <a:xfrm>
            <a:off x="1651000" y="6407150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Vs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50C727-07F6-4A6F-A9AE-E8A19041BA3A}"/>
              </a:ext>
            </a:extLst>
          </p:cNvPr>
          <p:cNvSpPr txBox="1"/>
          <p:nvPr/>
        </p:nvSpPr>
        <p:spPr>
          <a:xfrm>
            <a:off x="4102100" y="6502401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50000"/>
                  </a:prst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© 2014 Sumphonia Productions, LLC</a:t>
            </a:r>
          </a:p>
        </p:txBody>
      </p:sp>
    </p:spTree>
    <p:extLst>
      <p:ext uri="{BB962C8B-B14F-4D97-AF65-F5344CB8AC3E}">
        <p14:creationId xmlns:p14="http://schemas.microsoft.com/office/powerpoint/2010/main" val="13657475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DA72C-42EC-4633-9B7B-86A4BE015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WalkingAloneAtEve_cho_a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3732AC-A07E-4D63-938F-7C5023539A3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0FFDD6-FBA8-4A92-AAC8-AA9CD7B0FE50}"/>
              </a:ext>
            </a:extLst>
          </p:cNvPr>
          <p:cNvSpPr txBox="1"/>
          <p:nvPr/>
        </p:nvSpPr>
        <p:spPr>
          <a:xfrm>
            <a:off x="1651000" y="6407150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Chorus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7935B4-0E32-4BC1-82E7-4BB9B044EA78}"/>
              </a:ext>
            </a:extLst>
          </p:cNvPr>
          <p:cNvSpPr txBox="1"/>
          <p:nvPr/>
        </p:nvSpPr>
        <p:spPr>
          <a:xfrm>
            <a:off x="4102100" y="6502401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50000"/>
                  </a:prst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© 2014 Sumphonia Productions, LLC</a:t>
            </a:r>
          </a:p>
        </p:txBody>
      </p:sp>
    </p:spTree>
    <p:extLst>
      <p:ext uri="{BB962C8B-B14F-4D97-AF65-F5344CB8AC3E}">
        <p14:creationId xmlns:p14="http://schemas.microsoft.com/office/powerpoint/2010/main" val="40397397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36BF1-78C2-434D-B54F-987A11A19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WalkingAloneAtEve_cho_b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34FBA8-0FF2-4C68-9FE6-1DB43985810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CE2532-566A-4943-981E-64317D6B5B77}"/>
              </a:ext>
            </a:extLst>
          </p:cNvPr>
          <p:cNvSpPr txBox="1"/>
          <p:nvPr/>
        </p:nvSpPr>
        <p:spPr>
          <a:xfrm>
            <a:off x="1651000" y="6407150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Chorus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3FD01E-5939-4BC0-8095-6040E1729B30}"/>
              </a:ext>
            </a:extLst>
          </p:cNvPr>
          <p:cNvSpPr txBox="1"/>
          <p:nvPr/>
        </p:nvSpPr>
        <p:spPr>
          <a:xfrm>
            <a:off x="4102100" y="6502401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50000"/>
                  </a:prst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© 2014 Sumphonia Productions, LLC</a:t>
            </a:r>
          </a:p>
        </p:txBody>
      </p:sp>
    </p:spTree>
    <p:extLst>
      <p:ext uri="{BB962C8B-B14F-4D97-AF65-F5344CB8AC3E}">
        <p14:creationId xmlns:p14="http://schemas.microsoft.com/office/powerpoint/2010/main" val="6190133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728F1-8D77-4264-94AA-D02530E3E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WalkingAloneAtEve_st3_a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B8C6A1-9999-4DAC-B4DC-3AC26C829B2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797F18-97B0-4603-ACE8-7F5EF918FB61}"/>
              </a:ext>
            </a:extLst>
          </p:cNvPr>
          <p:cNvSpPr txBox="1"/>
          <p:nvPr/>
        </p:nvSpPr>
        <p:spPr>
          <a:xfrm>
            <a:off x="1651000" y="6407150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Vs 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D9BCFE-3311-4431-9E0F-E5829CD36A9C}"/>
              </a:ext>
            </a:extLst>
          </p:cNvPr>
          <p:cNvSpPr txBox="1"/>
          <p:nvPr/>
        </p:nvSpPr>
        <p:spPr>
          <a:xfrm>
            <a:off x="4102100" y="6502401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50000"/>
                  </a:prst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© 2014 Sumphonia Productions, LLC</a:t>
            </a:r>
          </a:p>
        </p:txBody>
      </p:sp>
    </p:spTree>
    <p:extLst>
      <p:ext uri="{BB962C8B-B14F-4D97-AF65-F5344CB8AC3E}">
        <p14:creationId xmlns:p14="http://schemas.microsoft.com/office/powerpoint/2010/main" val="9792002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7E01B-182D-49A0-B87F-570BD3869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WalkingAloneAtEve_st3_b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6FCCF3-FFD8-4985-B24C-A57201E2C1F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7F7789-AFFD-4EC2-8534-94A75A09AB76}"/>
              </a:ext>
            </a:extLst>
          </p:cNvPr>
          <p:cNvSpPr txBox="1"/>
          <p:nvPr/>
        </p:nvSpPr>
        <p:spPr>
          <a:xfrm>
            <a:off x="1651000" y="6407150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Vs 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45FCB7-4C1E-4940-9B81-D9A42F2FD706}"/>
              </a:ext>
            </a:extLst>
          </p:cNvPr>
          <p:cNvSpPr txBox="1"/>
          <p:nvPr/>
        </p:nvSpPr>
        <p:spPr>
          <a:xfrm>
            <a:off x="4102100" y="6502401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50000"/>
                  </a:prst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© 2014 Sumphonia Productions, LLC</a:t>
            </a:r>
          </a:p>
        </p:txBody>
      </p:sp>
    </p:spTree>
    <p:extLst>
      <p:ext uri="{BB962C8B-B14F-4D97-AF65-F5344CB8AC3E}">
        <p14:creationId xmlns:p14="http://schemas.microsoft.com/office/powerpoint/2010/main" val="35383277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4E890-52EF-4A45-A8A7-7FFF05886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WalkingAloneAtEve_st3_c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EA5AA0-0A69-40DB-ABAC-566541AF032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FFCB12-8579-498A-A18C-7B8BBA563E55}"/>
              </a:ext>
            </a:extLst>
          </p:cNvPr>
          <p:cNvSpPr txBox="1"/>
          <p:nvPr/>
        </p:nvSpPr>
        <p:spPr>
          <a:xfrm>
            <a:off x="1651000" y="6407150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Vs 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979F72-A11B-426F-A9CE-C44C1898DE2C}"/>
              </a:ext>
            </a:extLst>
          </p:cNvPr>
          <p:cNvSpPr txBox="1"/>
          <p:nvPr/>
        </p:nvSpPr>
        <p:spPr>
          <a:xfrm>
            <a:off x="4102100" y="6502401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50000"/>
                  </a:prst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© 2014 Sumphonia Productions, LLC</a:t>
            </a:r>
          </a:p>
        </p:txBody>
      </p:sp>
    </p:spTree>
    <p:extLst>
      <p:ext uri="{BB962C8B-B14F-4D97-AF65-F5344CB8AC3E}">
        <p14:creationId xmlns:p14="http://schemas.microsoft.com/office/powerpoint/2010/main" val="40241825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0FBD2-6EC0-4CF4-B97F-D1E3843AA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WalkingAloneAtEve_st3_d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787D90-EF44-467A-94D8-B0104F4E94B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0AF0FD-7C9E-4B1B-B222-E07D32EFCFED}"/>
              </a:ext>
            </a:extLst>
          </p:cNvPr>
          <p:cNvSpPr txBox="1"/>
          <p:nvPr/>
        </p:nvSpPr>
        <p:spPr>
          <a:xfrm>
            <a:off x="1651000" y="6407150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Vs 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591E35-C39F-45DD-AB59-26B318D43AB3}"/>
              </a:ext>
            </a:extLst>
          </p:cNvPr>
          <p:cNvSpPr txBox="1"/>
          <p:nvPr/>
        </p:nvSpPr>
        <p:spPr>
          <a:xfrm>
            <a:off x="4102100" y="6502401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50000"/>
                  </a:prst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© 2014 Sumphonia Productions, LLC</a:t>
            </a:r>
          </a:p>
        </p:txBody>
      </p:sp>
    </p:spTree>
    <p:extLst>
      <p:ext uri="{BB962C8B-B14F-4D97-AF65-F5344CB8AC3E}">
        <p14:creationId xmlns:p14="http://schemas.microsoft.com/office/powerpoint/2010/main" val="33826880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FC05B-1192-4C04-B27A-3235910CC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WalkingAloneAtEve_cho_a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85F6BF-C717-49C2-8A15-16224999290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54B0AF-9BD6-4890-ABE3-EB9FDEAB0A5F}"/>
              </a:ext>
            </a:extLst>
          </p:cNvPr>
          <p:cNvSpPr txBox="1"/>
          <p:nvPr/>
        </p:nvSpPr>
        <p:spPr>
          <a:xfrm>
            <a:off x="1651000" y="6407150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Chorus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3B7DA1-9850-454C-9E1A-858645649C07}"/>
              </a:ext>
            </a:extLst>
          </p:cNvPr>
          <p:cNvSpPr txBox="1"/>
          <p:nvPr/>
        </p:nvSpPr>
        <p:spPr>
          <a:xfrm>
            <a:off x="4102100" y="6502401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50000"/>
                  </a:prst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© 2014 Sumphonia Productions, LLC</a:t>
            </a:r>
          </a:p>
        </p:txBody>
      </p:sp>
    </p:spTree>
    <p:extLst>
      <p:ext uri="{BB962C8B-B14F-4D97-AF65-F5344CB8AC3E}">
        <p14:creationId xmlns:p14="http://schemas.microsoft.com/office/powerpoint/2010/main" val="12049065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59BA7-918D-4B87-B4C2-95FFFAA39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WalkingAloneAtEve_cho_b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6B1F05-58FF-44DF-946F-60FDF839053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C8FFFB-B0CF-4120-89E6-CE8C445A234C}"/>
              </a:ext>
            </a:extLst>
          </p:cNvPr>
          <p:cNvSpPr txBox="1"/>
          <p:nvPr/>
        </p:nvSpPr>
        <p:spPr>
          <a:xfrm>
            <a:off x="1651000" y="6407150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Chorus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6C0EC5-6C82-4AEA-84C2-80903E6AF1E0}"/>
              </a:ext>
            </a:extLst>
          </p:cNvPr>
          <p:cNvSpPr txBox="1"/>
          <p:nvPr/>
        </p:nvSpPr>
        <p:spPr>
          <a:xfrm>
            <a:off x="4102100" y="6502401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50000"/>
                  </a:prst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© 2014 Sumphonia Productions, LLC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61299F-C4B7-415F-9BDF-BB23A5E89813}"/>
              </a:ext>
            </a:extLst>
          </p:cNvPr>
          <p:cNvSpPr txBox="1"/>
          <p:nvPr/>
        </p:nvSpPr>
        <p:spPr>
          <a:xfrm>
            <a:off x="9906000" y="6413501"/>
            <a:ext cx="571500" cy="307777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914393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FA123-A93C-4F11-A107-97EE3A65B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WeWillGlorify_st2_a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F12699-B31F-4808-B50B-4C4EB24C9E7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CC85F0-C1F7-4CA3-8E95-E8E800E2E77D}"/>
              </a:ext>
            </a:extLst>
          </p:cNvPr>
          <p:cNvSpPr txBox="1"/>
          <p:nvPr/>
        </p:nvSpPr>
        <p:spPr>
          <a:xfrm>
            <a:off x="1651000" y="6407150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Vs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E0098A-C8DB-4055-B7EF-5A32113EE640}"/>
              </a:ext>
            </a:extLst>
          </p:cNvPr>
          <p:cNvSpPr txBox="1"/>
          <p:nvPr/>
        </p:nvSpPr>
        <p:spPr>
          <a:xfrm>
            <a:off x="4102100" y="6502401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50000"/>
                  </a:prst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© 2014 Sumphonia Productions, LLC</a:t>
            </a:r>
          </a:p>
        </p:txBody>
      </p:sp>
    </p:spTree>
    <p:extLst>
      <p:ext uri="{BB962C8B-B14F-4D97-AF65-F5344CB8AC3E}">
        <p14:creationId xmlns:p14="http://schemas.microsoft.com/office/powerpoint/2010/main" val="15912518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65486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8694AE5D-8EA6-0C4B-8F43-5550CCBD3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70937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969351DB-1CDF-3842-B640-8266D2A26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35335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1795D18D-B3D0-5340-AC67-0A2AF738C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23737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9FCB9454-3E6B-4547-9268-231EF7AA5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4137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09B7DEFB-4951-B147-8041-C37AB3943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2035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F1B095F5-3F43-464D-BF64-8A53357D7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49671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8BF312D2-9960-E741-BC41-4E198895C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58554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2ED1A7EC-7027-944D-AA89-660121C402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15728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73D2D333-C8AC-F04D-80BE-A0D7D2048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7316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D20F6-C8E1-4489-AAFF-26081B62F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WeWillGlorify_st2_b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FDF8A7-414C-44F8-B3C9-817B0FD164D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A60672-0672-4060-BFA9-887B1D900CB0}"/>
              </a:ext>
            </a:extLst>
          </p:cNvPr>
          <p:cNvSpPr txBox="1"/>
          <p:nvPr/>
        </p:nvSpPr>
        <p:spPr>
          <a:xfrm>
            <a:off x="1651000" y="6407150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Vs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D266B8-C4EE-4EB2-8B17-3CA9082208AB}"/>
              </a:ext>
            </a:extLst>
          </p:cNvPr>
          <p:cNvSpPr txBox="1"/>
          <p:nvPr/>
        </p:nvSpPr>
        <p:spPr>
          <a:xfrm>
            <a:off x="4102100" y="6502401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50000"/>
                  </a:prst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© 2014 Sumphonia Productions, LLC</a:t>
            </a:r>
          </a:p>
        </p:txBody>
      </p:sp>
    </p:spTree>
    <p:extLst>
      <p:ext uri="{BB962C8B-B14F-4D97-AF65-F5344CB8AC3E}">
        <p14:creationId xmlns:p14="http://schemas.microsoft.com/office/powerpoint/2010/main" val="353840501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423BC2D0-22AA-A947-AEBB-D65C87A6B8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30442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A7B35F76-5A38-FB48-80AE-1C7D9DE141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13003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426C2F3D-A728-0747-B66F-08A593DA4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40725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, timeline&#10;&#10;Description automatically generated">
            <a:extLst>
              <a:ext uri="{FF2B5EF4-FFF2-40B4-BE49-F238E27FC236}">
                <a16:creationId xmlns:a16="http://schemas.microsoft.com/office/drawing/2014/main" id="{0F4DD3D6-5372-AF40-BFC1-A835356A4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42247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67C861B3-5F0C-6645-8CB9-D311A4DB0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27394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371FB2B6-2809-1D4E-950C-B51CA813D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94948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, timeline&#10;&#10;Description automatically generated">
            <a:extLst>
              <a:ext uri="{FF2B5EF4-FFF2-40B4-BE49-F238E27FC236}">
                <a16:creationId xmlns:a16="http://schemas.microsoft.com/office/drawing/2014/main" id="{9E53746B-EAFE-2B44-A234-F4B2EA6DA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96910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164B89CF-FCA3-5447-934B-2324212A98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97093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962012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10692-28EE-48CE-B1D5-14EF29C2E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WhoAtTheDoorIsStanding_st1_a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8C4365-30F9-4CD0-9A9C-4DF06A5EC75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57F9CE-4D20-444E-BFB8-ECE0B567BE91}"/>
              </a:ext>
            </a:extLst>
          </p:cNvPr>
          <p:cNvSpPr txBox="1"/>
          <p:nvPr/>
        </p:nvSpPr>
        <p:spPr>
          <a:xfrm>
            <a:off x="1651000" y="6407150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Vs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FF780F-B4D2-40C5-A1A2-FB156883B4CB}"/>
              </a:ext>
            </a:extLst>
          </p:cNvPr>
          <p:cNvSpPr txBox="1"/>
          <p:nvPr/>
        </p:nvSpPr>
        <p:spPr>
          <a:xfrm>
            <a:off x="4102100" y="6502401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50000"/>
                  </a:prst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© 2014 Sumphonia Productions, LLC</a:t>
            </a:r>
          </a:p>
        </p:txBody>
      </p:sp>
    </p:spTree>
    <p:extLst>
      <p:ext uri="{BB962C8B-B14F-4D97-AF65-F5344CB8AC3E}">
        <p14:creationId xmlns:p14="http://schemas.microsoft.com/office/powerpoint/2010/main" val="19949033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5EE0E-68CA-4F3A-AAE9-9E3AD2E3F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WeWillGlorify_st3_a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8ECA8B-7427-4806-83E9-58D3212A174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7AF0B3-B406-4F17-AACC-67A2A374A8CD}"/>
              </a:ext>
            </a:extLst>
          </p:cNvPr>
          <p:cNvSpPr txBox="1"/>
          <p:nvPr/>
        </p:nvSpPr>
        <p:spPr>
          <a:xfrm>
            <a:off x="1651000" y="6407150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Vs 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800FE3-9871-47A6-9178-959248E63DBE}"/>
              </a:ext>
            </a:extLst>
          </p:cNvPr>
          <p:cNvSpPr txBox="1"/>
          <p:nvPr/>
        </p:nvSpPr>
        <p:spPr>
          <a:xfrm>
            <a:off x="4102100" y="6502401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50000"/>
                  </a:prst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© 2014 Sumphonia Productions, LLC</a:t>
            </a:r>
          </a:p>
        </p:txBody>
      </p:sp>
    </p:spTree>
    <p:extLst>
      <p:ext uri="{BB962C8B-B14F-4D97-AF65-F5344CB8AC3E}">
        <p14:creationId xmlns:p14="http://schemas.microsoft.com/office/powerpoint/2010/main" val="338712808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9E7B0-F538-41A5-9DF6-6D9A5F4CB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WhoAtTheDoorIsStanding_st1_b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4D6CCA-69F4-49C4-8323-A93F43AA035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F4076A-9DEE-459B-9CF6-308D454AAD20}"/>
              </a:ext>
            </a:extLst>
          </p:cNvPr>
          <p:cNvSpPr txBox="1"/>
          <p:nvPr/>
        </p:nvSpPr>
        <p:spPr>
          <a:xfrm>
            <a:off x="1651000" y="6407150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Vs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A494A1-D96B-42B0-98D6-B03CF64240A0}"/>
              </a:ext>
            </a:extLst>
          </p:cNvPr>
          <p:cNvSpPr txBox="1"/>
          <p:nvPr/>
        </p:nvSpPr>
        <p:spPr>
          <a:xfrm>
            <a:off x="4102100" y="6502401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50000"/>
                  </a:prst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© 2014 Sumphonia Productions, LLC</a:t>
            </a:r>
          </a:p>
        </p:txBody>
      </p:sp>
    </p:spTree>
    <p:extLst>
      <p:ext uri="{BB962C8B-B14F-4D97-AF65-F5344CB8AC3E}">
        <p14:creationId xmlns:p14="http://schemas.microsoft.com/office/powerpoint/2010/main" val="80247756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F23C7-3BAF-44DD-BC19-B733D5C5E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WhoAtTheDoorIsStanding_ref_a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115356-3FE0-4287-A439-95622D912F5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F86F85-1FBD-49DC-9342-AA5BCF7A687F}"/>
              </a:ext>
            </a:extLst>
          </p:cNvPr>
          <p:cNvSpPr txBox="1"/>
          <p:nvPr/>
        </p:nvSpPr>
        <p:spPr>
          <a:xfrm>
            <a:off x="1651000" y="6407150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Refrain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33ACE6-6694-48D8-B63E-45DF9AC36A22}"/>
              </a:ext>
            </a:extLst>
          </p:cNvPr>
          <p:cNvSpPr txBox="1"/>
          <p:nvPr/>
        </p:nvSpPr>
        <p:spPr>
          <a:xfrm>
            <a:off x="4102100" y="6502401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50000"/>
                  </a:prst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© 2014 Sumphonia Productions, LLC</a:t>
            </a:r>
          </a:p>
        </p:txBody>
      </p:sp>
    </p:spTree>
    <p:extLst>
      <p:ext uri="{BB962C8B-B14F-4D97-AF65-F5344CB8AC3E}">
        <p14:creationId xmlns:p14="http://schemas.microsoft.com/office/powerpoint/2010/main" val="254398409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8DD01-1B79-4C72-9F34-B5544B807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WhoAtTheDoorIsStanding_ref_b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BFD1B7-8C02-43B5-A6FD-C51D37CD147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959D56-2D0A-4532-BFE8-04962C5E61D7}"/>
              </a:ext>
            </a:extLst>
          </p:cNvPr>
          <p:cNvSpPr txBox="1"/>
          <p:nvPr/>
        </p:nvSpPr>
        <p:spPr>
          <a:xfrm>
            <a:off x="1651000" y="6407150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Refrain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8453DA-8A66-4339-9558-0E8978E4F216}"/>
              </a:ext>
            </a:extLst>
          </p:cNvPr>
          <p:cNvSpPr txBox="1"/>
          <p:nvPr/>
        </p:nvSpPr>
        <p:spPr>
          <a:xfrm>
            <a:off x="4102100" y="6502401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50000"/>
                  </a:prst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© 2014 Sumphonia Productions, LLC</a:t>
            </a:r>
          </a:p>
        </p:txBody>
      </p:sp>
    </p:spTree>
    <p:extLst>
      <p:ext uri="{BB962C8B-B14F-4D97-AF65-F5344CB8AC3E}">
        <p14:creationId xmlns:p14="http://schemas.microsoft.com/office/powerpoint/2010/main" val="259946653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FD02B-A0B5-4C0E-9AAF-E985B5320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WhoAtTheDoorIsStanding_st2_a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4B5362-1DA8-49CB-AC48-AADEB46F08E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4AF015-EFED-47F2-8AC3-94D7219CFC65}"/>
              </a:ext>
            </a:extLst>
          </p:cNvPr>
          <p:cNvSpPr txBox="1"/>
          <p:nvPr/>
        </p:nvSpPr>
        <p:spPr>
          <a:xfrm>
            <a:off x="1651000" y="6407150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Vs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B1CC32-C68F-4F4A-8845-B6BB47626E7F}"/>
              </a:ext>
            </a:extLst>
          </p:cNvPr>
          <p:cNvSpPr txBox="1"/>
          <p:nvPr/>
        </p:nvSpPr>
        <p:spPr>
          <a:xfrm>
            <a:off x="4102100" y="6502401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50000"/>
                  </a:prst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© 2014 Sumphonia Productions, LLC</a:t>
            </a:r>
          </a:p>
        </p:txBody>
      </p:sp>
    </p:spTree>
    <p:extLst>
      <p:ext uri="{BB962C8B-B14F-4D97-AF65-F5344CB8AC3E}">
        <p14:creationId xmlns:p14="http://schemas.microsoft.com/office/powerpoint/2010/main" val="47267204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464A3-FB8E-4635-B015-7613464CE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WhoAtTheDoorIsStanding_st2_b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0361EB-7BE1-44F8-A5D6-B906512BE91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11C52E-DB44-4D68-921A-1A710C3CBE48}"/>
              </a:ext>
            </a:extLst>
          </p:cNvPr>
          <p:cNvSpPr txBox="1"/>
          <p:nvPr/>
        </p:nvSpPr>
        <p:spPr>
          <a:xfrm>
            <a:off x="1651000" y="6407150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Vs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F6771E-7BAD-4931-8784-7EC94584EA31}"/>
              </a:ext>
            </a:extLst>
          </p:cNvPr>
          <p:cNvSpPr txBox="1"/>
          <p:nvPr/>
        </p:nvSpPr>
        <p:spPr>
          <a:xfrm>
            <a:off x="4102100" y="6502401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50000"/>
                  </a:prst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© 2014 Sumphonia Productions, LLC</a:t>
            </a:r>
          </a:p>
        </p:txBody>
      </p:sp>
    </p:spTree>
    <p:extLst>
      <p:ext uri="{BB962C8B-B14F-4D97-AF65-F5344CB8AC3E}">
        <p14:creationId xmlns:p14="http://schemas.microsoft.com/office/powerpoint/2010/main" val="366992975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F9E2B-D535-4BDC-9F95-1850F54E9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WhoAtTheDoorIsStanding_ref_a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C95532-8576-4FBD-A942-F71D86C243B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695178-A117-45DB-99B1-70EA724D1B10}"/>
              </a:ext>
            </a:extLst>
          </p:cNvPr>
          <p:cNvSpPr txBox="1"/>
          <p:nvPr/>
        </p:nvSpPr>
        <p:spPr>
          <a:xfrm>
            <a:off x="1651000" y="6407150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Refrain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8CFCB9-880D-44DD-A35D-C31F708A3158}"/>
              </a:ext>
            </a:extLst>
          </p:cNvPr>
          <p:cNvSpPr txBox="1"/>
          <p:nvPr/>
        </p:nvSpPr>
        <p:spPr>
          <a:xfrm>
            <a:off x="4102100" y="6502401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50000"/>
                  </a:prst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© 2014 Sumphonia Productions, LLC</a:t>
            </a:r>
          </a:p>
        </p:txBody>
      </p:sp>
    </p:spTree>
    <p:extLst>
      <p:ext uri="{BB962C8B-B14F-4D97-AF65-F5344CB8AC3E}">
        <p14:creationId xmlns:p14="http://schemas.microsoft.com/office/powerpoint/2010/main" val="402358296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53D58-2A96-48C1-9E97-304AD7539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WhoAtTheDoorIsStanding_ref_b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9E0A53-E463-46A2-921F-3A9984CE9DB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0E137A-EA93-4CE7-AF2A-8A06A238F0DB}"/>
              </a:ext>
            </a:extLst>
          </p:cNvPr>
          <p:cNvSpPr txBox="1"/>
          <p:nvPr/>
        </p:nvSpPr>
        <p:spPr>
          <a:xfrm>
            <a:off x="1651000" y="6407150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Refrain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E188FD-0639-4B19-9EF3-9193F64DFFFF}"/>
              </a:ext>
            </a:extLst>
          </p:cNvPr>
          <p:cNvSpPr txBox="1"/>
          <p:nvPr/>
        </p:nvSpPr>
        <p:spPr>
          <a:xfrm>
            <a:off x="4102100" y="6502401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50000"/>
                  </a:prst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© 2014 Sumphonia Productions, LLC</a:t>
            </a:r>
          </a:p>
        </p:txBody>
      </p:sp>
    </p:spTree>
    <p:extLst>
      <p:ext uri="{BB962C8B-B14F-4D97-AF65-F5344CB8AC3E}">
        <p14:creationId xmlns:p14="http://schemas.microsoft.com/office/powerpoint/2010/main" val="27557617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9E0AF-0E2F-4554-B21D-73FF248C8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WhoAtTheDoorIsStanding_st3_a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DF7DA6-A6E7-4567-8E06-152488333E2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2C79CA-C9B2-4733-893E-CD8D64DB0D16}"/>
              </a:ext>
            </a:extLst>
          </p:cNvPr>
          <p:cNvSpPr txBox="1"/>
          <p:nvPr/>
        </p:nvSpPr>
        <p:spPr>
          <a:xfrm>
            <a:off x="1651000" y="6407150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Vs 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6C9905-CAA9-4454-8811-28D891F20729}"/>
              </a:ext>
            </a:extLst>
          </p:cNvPr>
          <p:cNvSpPr txBox="1"/>
          <p:nvPr/>
        </p:nvSpPr>
        <p:spPr>
          <a:xfrm>
            <a:off x="4102100" y="6502401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50000"/>
                  </a:prst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© 2014 Sumphonia Productions, LLC</a:t>
            </a:r>
          </a:p>
        </p:txBody>
      </p:sp>
    </p:spTree>
    <p:extLst>
      <p:ext uri="{BB962C8B-B14F-4D97-AF65-F5344CB8AC3E}">
        <p14:creationId xmlns:p14="http://schemas.microsoft.com/office/powerpoint/2010/main" val="293937415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690B5-2E64-4148-B1A0-2F7216B7C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WhoAtTheDoorIsStanding_st3_b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3421C7-2C36-444B-803D-B2AE18483F4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97F5D8-2733-4714-AA08-E40C83E10DEB}"/>
              </a:ext>
            </a:extLst>
          </p:cNvPr>
          <p:cNvSpPr txBox="1"/>
          <p:nvPr/>
        </p:nvSpPr>
        <p:spPr>
          <a:xfrm>
            <a:off x="1651000" y="6407150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Vs 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7055F7-9615-4D98-B138-EE7D985CBD2D}"/>
              </a:ext>
            </a:extLst>
          </p:cNvPr>
          <p:cNvSpPr txBox="1"/>
          <p:nvPr/>
        </p:nvSpPr>
        <p:spPr>
          <a:xfrm>
            <a:off x="4102100" y="6502401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50000"/>
                  </a:prst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© 2014 Sumphonia Productions, LLC</a:t>
            </a:r>
          </a:p>
        </p:txBody>
      </p:sp>
    </p:spTree>
    <p:extLst>
      <p:ext uri="{BB962C8B-B14F-4D97-AF65-F5344CB8AC3E}">
        <p14:creationId xmlns:p14="http://schemas.microsoft.com/office/powerpoint/2010/main" val="249480573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5D4A7-C91A-4C83-AEFD-594491636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WhoAtTheDoorIsStanding_ref_a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F8CEDE-7F58-44DE-BB3F-63A047DC9C6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E8AEAB-AAA4-4D21-9E08-949038D9A981}"/>
              </a:ext>
            </a:extLst>
          </p:cNvPr>
          <p:cNvSpPr txBox="1"/>
          <p:nvPr/>
        </p:nvSpPr>
        <p:spPr>
          <a:xfrm>
            <a:off x="1651000" y="6407150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Refrain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F0E7EA-0E01-4A61-8C62-B117EE3DECAE}"/>
              </a:ext>
            </a:extLst>
          </p:cNvPr>
          <p:cNvSpPr txBox="1"/>
          <p:nvPr/>
        </p:nvSpPr>
        <p:spPr>
          <a:xfrm>
            <a:off x="4102100" y="6502401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50000"/>
                  </a:prst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© 2014 Sumphonia Productions, LLC</a:t>
            </a:r>
          </a:p>
        </p:txBody>
      </p:sp>
    </p:spTree>
    <p:extLst>
      <p:ext uri="{BB962C8B-B14F-4D97-AF65-F5344CB8AC3E}">
        <p14:creationId xmlns:p14="http://schemas.microsoft.com/office/powerpoint/2010/main" val="24104583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D86AC-D884-4118-80F2-8529DABC6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WeWillGlorify_st3_b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0A5CB5-E413-413C-9F4E-F7C64171C2E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660593-AC32-4EE6-B21B-72A0A32ADE8E}"/>
              </a:ext>
            </a:extLst>
          </p:cNvPr>
          <p:cNvSpPr txBox="1"/>
          <p:nvPr/>
        </p:nvSpPr>
        <p:spPr>
          <a:xfrm>
            <a:off x="1651000" y="6407150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Vs 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FB9226-957E-4E18-B964-A73377F9BBB8}"/>
              </a:ext>
            </a:extLst>
          </p:cNvPr>
          <p:cNvSpPr txBox="1"/>
          <p:nvPr/>
        </p:nvSpPr>
        <p:spPr>
          <a:xfrm>
            <a:off x="4102100" y="6502401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50000"/>
                  </a:prst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© 2014 Sumphonia Productions, LLC</a:t>
            </a:r>
          </a:p>
        </p:txBody>
      </p:sp>
    </p:spTree>
    <p:extLst>
      <p:ext uri="{BB962C8B-B14F-4D97-AF65-F5344CB8AC3E}">
        <p14:creationId xmlns:p14="http://schemas.microsoft.com/office/powerpoint/2010/main" val="96231987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19205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9FD91-78B9-465C-9CCE-0AECB665D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WeWillGlorify_st4_a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25CE87-2D60-435E-9B86-0BD252C389D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B1E78D-9D69-438F-A3F9-621E30FD5198}"/>
              </a:ext>
            </a:extLst>
          </p:cNvPr>
          <p:cNvSpPr txBox="1"/>
          <p:nvPr/>
        </p:nvSpPr>
        <p:spPr>
          <a:xfrm>
            <a:off x="1651000" y="6407150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Vs 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6D306C-FF96-4088-AF5E-E1531906A060}"/>
              </a:ext>
            </a:extLst>
          </p:cNvPr>
          <p:cNvSpPr txBox="1"/>
          <p:nvPr/>
        </p:nvSpPr>
        <p:spPr>
          <a:xfrm>
            <a:off x="4102100" y="6502401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50000"/>
                  </a:prst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© 2014 Sumphonia Productions, LLC</a:t>
            </a:r>
          </a:p>
        </p:txBody>
      </p:sp>
    </p:spTree>
    <p:extLst>
      <p:ext uri="{BB962C8B-B14F-4D97-AF65-F5344CB8AC3E}">
        <p14:creationId xmlns:p14="http://schemas.microsoft.com/office/powerpoint/2010/main" val="32701838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2411</TotalTime>
  <Words>920</Words>
  <Application>Microsoft Office PowerPoint</Application>
  <PresentationFormat>Widescreen</PresentationFormat>
  <Paragraphs>194</Paragraphs>
  <Slides>80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80</vt:i4>
      </vt:variant>
    </vt:vector>
  </HeadingPairs>
  <TitlesOfParts>
    <vt:vector size="88" baseType="lpstr">
      <vt:lpstr>Arial</vt:lpstr>
      <vt:lpstr>Arial Black</vt:lpstr>
      <vt:lpstr>Arial Narrow</vt:lpstr>
      <vt:lpstr>Calibri</vt:lpstr>
      <vt:lpstr>Calibri Light</vt:lpstr>
      <vt:lpstr>Palatino Linotype</vt:lpstr>
      <vt:lpstr>Office Theme</vt:lpstr>
      <vt:lpstr>1_Office Theme</vt:lpstr>
      <vt:lpstr>PowerPoint Presentation</vt:lpstr>
      <vt:lpstr>PowerPoint Presentation</vt:lpstr>
      <vt:lpstr>WeWillGlorify_st1_a</vt:lpstr>
      <vt:lpstr>WeWillGlorify_st1_b</vt:lpstr>
      <vt:lpstr>WeWillGlorify_st2_a</vt:lpstr>
      <vt:lpstr>WeWillGlorify_st2_b</vt:lpstr>
      <vt:lpstr>WeWillGlorify_st3_a</vt:lpstr>
      <vt:lpstr>WeWillGlorify_st3_b</vt:lpstr>
      <vt:lpstr>WeWillGlorify_st4_a</vt:lpstr>
      <vt:lpstr>WeWillGlorify_st4_b</vt:lpstr>
      <vt:lpstr>PowerPoint Presentation</vt:lpstr>
      <vt:lpstr>MyEyesHaveSeenYourGlory_st1_a</vt:lpstr>
      <vt:lpstr>MyEyesHaveSeenYourGlory_st1_b</vt:lpstr>
      <vt:lpstr>MyEyesHaveSeenYourGlory_cho_a</vt:lpstr>
      <vt:lpstr>MyEyesHaveSeenYourGlory_cho_b</vt:lpstr>
      <vt:lpstr>MyEyesHaveSeenYourGlory_cho_c</vt:lpstr>
      <vt:lpstr>MyEyesHaveSeenYourGlory_cho_d</vt:lpstr>
      <vt:lpstr>MyEyesHaveSeenYourGlory_st2_a</vt:lpstr>
      <vt:lpstr>MyEyesHaveSeenYourGlory_st2_b</vt:lpstr>
      <vt:lpstr>MyEyesHaveSeenYourGlory_cho_a</vt:lpstr>
      <vt:lpstr>MyEyesHaveSeenYourGlory_cho_b</vt:lpstr>
      <vt:lpstr>MyEyesHaveSeenYourGlory_cho_c</vt:lpstr>
      <vt:lpstr>MyEyesHaveSeenYourGlory_cho_d</vt:lpstr>
      <vt:lpstr>PowerPoint Presentation</vt:lpstr>
      <vt:lpstr>PowerPoint Presentation</vt:lpstr>
      <vt:lpstr>InGethsemaneAlone_st1_a</vt:lpstr>
      <vt:lpstr>InGethsemaneAlone_st1_b</vt:lpstr>
      <vt:lpstr>InGethsemaneAlone_st1_c</vt:lpstr>
      <vt:lpstr>InGethsemaneAlone_st3_a</vt:lpstr>
      <vt:lpstr>InGethsemaneAlone_st3_b</vt:lpstr>
      <vt:lpstr>InGethsemaneAlone_st3_c</vt:lpstr>
      <vt:lpstr>InGethsemaneAlone_cho_a</vt:lpstr>
      <vt:lpstr>InGethsemaneAlone_cho_b</vt:lpstr>
      <vt:lpstr>InGethsemaneAlone_cho_c</vt:lpstr>
      <vt:lpstr>PowerPoint Presentation</vt:lpstr>
      <vt:lpstr>Scripture Reading: Acts 2:40-47</vt:lpstr>
      <vt:lpstr>PowerPoint Presentation</vt:lpstr>
      <vt:lpstr>WalkingAloneAtEve_st1_a</vt:lpstr>
      <vt:lpstr>WalkingAloneAtEve_st1_b</vt:lpstr>
      <vt:lpstr>WalkingAloneAtEve_st1_c</vt:lpstr>
      <vt:lpstr>WalkingAloneAtEve_st1_d</vt:lpstr>
      <vt:lpstr>WalkingAloneAtEve_cho_a</vt:lpstr>
      <vt:lpstr>WalkingAloneAtEve_cho_b</vt:lpstr>
      <vt:lpstr>WalkingAloneAtEve_st3_a</vt:lpstr>
      <vt:lpstr>WalkingAloneAtEve_st3_b</vt:lpstr>
      <vt:lpstr>WalkingAloneAtEve_st3_c</vt:lpstr>
      <vt:lpstr>WalkingAloneAtEve_st3_d</vt:lpstr>
      <vt:lpstr>WalkingAloneAtEve_cho_a</vt:lpstr>
      <vt:lpstr>WalkingAloneAtEve_cho_b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WhoAtTheDoorIsStanding_st1_a</vt:lpstr>
      <vt:lpstr>WhoAtTheDoorIsStanding_st1_b</vt:lpstr>
      <vt:lpstr>WhoAtTheDoorIsStanding_ref_a</vt:lpstr>
      <vt:lpstr>WhoAtTheDoorIsStanding_ref_b</vt:lpstr>
      <vt:lpstr>WhoAtTheDoorIsStanding_st2_a</vt:lpstr>
      <vt:lpstr>WhoAtTheDoorIsStanding_st2_b</vt:lpstr>
      <vt:lpstr>WhoAtTheDoorIsStanding_ref_a</vt:lpstr>
      <vt:lpstr>WhoAtTheDoorIsStanding_ref_b</vt:lpstr>
      <vt:lpstr>WhoAtTheDoorIsStanding_st3_a</vt:lpstr>
      <vt:lpstr>WhoAtTheDoorIsStanding_st3_b</vt:lpstr>
      <vt:lpstr>WhoAtTheDoorIsStanding_ref_a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russelld2310@gmail.com</dc:creator>
  <cp:lastModifiedBy>Danville church of Christ</cp:lastModifiedBy>
  <cp:revision>3</cp:revision>
  <dcterms:created xsi:type="dcterms:W3CDTF">2022-03-11T20:18:51Z</dcterms:created>
  <dcterms:modified xsi:type="dcterms:W3CDTF">2022-03-13T12:41:24Z</dcterms:modified>
</cp:coreProperties>
</file>