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02" r:id="rId25"/>
    <p:sldId id="278" r:id="rId26"/>
    <p:sldId id="279" r:id="rId27"/>
    <p:sldId id="280" r:id="rId28"/>
    <p:sldId id="281" r:id="rId29"/>
    <p:sldId id="282" r:id="rId30"/>
    <p:sldId id="303" r:id="rId31"/>
    <p:sldId id="304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305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6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41" d="100"/>
          <a:sy n="41" d="100"/>
        </p:scale>
        <p:origin x="5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2E0D6-80AD-4457-AE11-D25F250C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960C8-4446-46F0-BEEA-3CB4CB15B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B242B-BAD6-455E-881B-873BEF06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4D22-F75F-4814-AFBC-0B816ED9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AE366-C2DF-4F21-9F7E-69265495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3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348EA-AF7F-43C2-B6B5-A0C44F28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4E484-035F-4636-9CCE-1DBE4B28E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F662A-2AC8-40EE-9006-03477175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578D-BF78-4514-BD8B-81521D6ED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5DE3C-2645-42E3-8F9A-CDD64FC5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0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4176F-B4F4-4004-B67B-35389EE87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FC450-B4A4-49B2-87ED-37EB8A4A0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C99F6-F6D4-4BC0-A3EE-D59FD486E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5BDB2-C99E-409F-9077-B9047117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CD354-74A3-47A5-BABC-5D67EEC6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9F21-78EC-4BE7-925D-695937160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BB91C-59D2-454F-BE13-9E08A94AF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9A703-95C6-4D8A-9946-B94334CCA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B1F1-5DB5-4FF2-83A0-369A9638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89194-1645-48CE-8B8C-3EBC3FFE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CD28-35B5-4ECD-B6FE-EA184A9E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356E8-FFE2-47AD-94EE-560527DB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6C6C7-13D2-46CC-858C-E9CAAEA6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C542D-54C2-4A1B-A6DA-840DE3CA5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90611-AB2C-4767-A59E-D0DFC256D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4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3D8F-89EB-4A05-9795-FA8E2F87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73F8D-8545-4944-90E0-A0F29A7B5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567A3-5087-43A8-948E-613694CE6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FD806-7B1C-487B-89CE-78989982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9FFB3-992C-49BA-806F-647F5F23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1C1EF-03CB-4E81-8EDE-CBDFDE46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8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DDC5-3A43-458D-BA9C-2905F7AA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02E68-124C-45EF-BFF8-46278B220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6E100-4F75-46FF-A813-ACC07F6AB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9E4C3-FAD0-43C4-A230-C8871B4F4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F4EB95-5F2F-4FEB-B1D2-15938FF0A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E3375D-17E2-4560-8F0D-235B01DA5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23A96-EF5D-4DD4-94E2-A772C616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5704B8-881E-4845-88EC-7863934B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3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377C-C178-44D1-A27A-6609C5AD2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7366F-EAEE-40B7-87A3-7B05D5C3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6FA9B5-08BC-4196-BC13-BED22A3A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DBE01-BF20-4FD0-88F7-322C5703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0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ECBFD-A13F-4E80-977D-8B2BCE1E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3B1C98-C974-47EB-85EF-E30F132C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0CD53-0FF5-42FC-B7F1-1A41117A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F855-64D5-4634-B596-1AE391EB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B3E9D-5CDC-4E15-95C7-D2D5B977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15E3D-8909-415C-AADE-B22F45E46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3B91F-CD36-436C-90C1-7B5AB6811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394B8-EE16-4DCE-BF0A-06E97CB0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5BA58-0DF9-417B-827F-E89070BB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8DBCF-FAF3-4917-A68C-EDCE9C44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49573-F336-42FC-A230-A65B1FAE9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CD590-25EA-4F42-B1CD-6435BAFC5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DE3B0-4FCC-480D-B97A-CE7277F0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4EEF6-98F2-44A7-84B0-863D8D69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814B2-8C7E-4882-BA4B-BCDE24A0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2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61236-BAF7-4A74-BC2E-10E779B8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6D044-9562-495D-95A2-1CC6337A5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BCBD2-59BE-4FA8-ACC2-3F1297FFF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FFF43-7B76-402E-9F18-5B04E252652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1E0F7-DA82-4BFF-A396-A8CFCCAF7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610C0-21BB-48A6-97F8-78FC958FD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7741-8513-499C-925F-9EDB4BA07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6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991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DD2E-226C-44D4-AFB9-60E5C52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TheSolidRock_ref_b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1443F-64D6-417D-8B3D-FD8C1B10FB3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E1AA3F-B0DC-47E0-B45B-7C3B6EE4F64A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6EBB6-BBC3-4AB0-B115-9BD58B3D0747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34497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5BFD3-E05A-4E09-8A1F-ADE45FAF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TheSolidRock_st4_a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1F361-D083-434F-8D06-0F2DA05762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F25AE-415A-4F6F-8D9A-BDBEB1A0FEE5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77332-AE1C-4A6A-9C8C-96FBC4A34D4A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884545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348B-9BA0-44EB-9236-C823E9A0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TheSolidRock_st4_b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F5DED-1F7E-4AA6-9B19-1F9B0BC8EE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5DCC6-5618-4CAA-8D59-875C5D56BFF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F808C-82B4-4D7B-91BB-3AAEBC985228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60115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F4D1-2C77-4208-B2B7-018474EE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TheSolidRock_ref_a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CBCBD-0A97-445F-99E6-E6EEBA81E3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752543-569C-4E0D-BD31-52B54DE34977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924BC-2681-4FBF-B5DC-2C182824C9F3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74608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6433-A26D-4743-AABB-A9B019B6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TheSolidRock_ref_b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3D45D-EF42-4F97-83FD-09C88679F9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E9CC5-6E82-4A38-8952-D6385917FD1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E3DB8-531A-42D0-87BF-D2FEFB190BAE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88C5B-CE9A-4C41-A519-2B1306AD753D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557167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6031AE-F8A7-4219-A022-A1F708DA7578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>
                <a:solidFill>
                  <a:srgbClr val="FFFFFF"/>
                </a:solidFill>
                <a:latin typeface="Palatino Linotype" panose="02040502050505030304" pitchFamily="18" charset="0"/>
              </a:rPr>
              <a:t>Beyond This Land of Parting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B85D1-0267-4958-913D-1F66F05B5DD3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latin typeface="Palatino Linotype" panose="02040502050505030304" pitchFamily="18" charset="0"/>
              </a:rPr>
              <a:t>774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D3D0B-7383-4801-9BB4-466F80C117D4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Tune: Asa B. Everett (1876)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3CD1C-1DA4-4379-A979-61DB8F297787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Hymn: Mary B. C. Slade (1876)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A4DB9-A014-47D3-8C9E-213E2AEBE0B4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56A27-30C3-4104-A3B3-12EEE74DD471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86061-E897-4743-B2D4-BE8E2E224AE4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F81592-ED70-4164-A7C0-6CA6D33C9CDD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670866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E1BA-5C49-4F1C-83C3-6508B010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D3D9F-2890-4614-91B8-6BD470995D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775BD-E717-4702-AECC-39B6D7E02254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5A2FE-6595-4603-B697-D5C0C189DE80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88043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55656-F874-491B-8E39-5292EE85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7CDE0-166F-4833-9C14-CA3F3E9BD4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8674E-0F65-4E7F-92BC-74C59CAA3AAC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0ECD-E55D-42D1-9D37-B3288628DBD2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91784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C01F6-974C-4461-80DE-9AEC6378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74EA6-1745-47F4-968C-A4BE8062EF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D2807-1DBB-4A88-A396-D9D4129D474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AC361-195F-4FCD-BF91-3F7EDD13F8E2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41559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9E77F-6861-4FCF-86E3-98A63AE1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F7459-0FD4-42F8-B2C0-E9ED75EA7C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67F2A1-30C1-4246-A26A-ACA56A009BB4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6DB66-7994-4982-A868-6DF54A56D61E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32183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E85255-CC74-4BAB-A861-91617D83FB91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>
                <a:solidFill>
                  <a:srgbClr val="FFFFFF"/>
                </a:solidFill>
                <a:latin typeface="Palatino Linotype" panose="02040502050505030304" pitchFamily="18" charset="0"/>
              </a:rPr>
              <a:t>The Solid Rock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59FEA-A61F-4495-860C-6F94AA81601A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latin typeface="Palatino Linotype" panose="02040502050505030304" pitchFamily="18" charset="0"/>
              </a:rPr>
              <a:t>412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9A44A-5855-4F65-94EB-83F8C8F2BEF5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Tune: SOLID ROCK • William B. Bradbury (1863)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3DF65-B8BA-4984-B220-7BA25AABE954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Hymn: Edward Mote (1836)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D2AF9-140C-4277-9C68-5E43D8774A8D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F9BAB-6CDE-4A79-894D-0764D804397F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D6A5E-C847-47E4-A045-8BEE5CF5E60A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3F3C0-F23A-4629-B7C2-6DA69DF842A0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458506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4857-CA07-47B3-AB71-738440F90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BeyondThisLandOfParting_st3_a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80AC3-4900-41A6-9BB0-7E14F854A1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751DA-4368-4245-96C4-6FEC84C9C5E1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81450-ECBC-46BC-8BFA-55AED64CF595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159999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B0E8-B656-4106-A3A6-05262699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BeyondThisLandOfParting_st3_b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06010-E822-45C1-9646-D9210BADDC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FA88C1-05AD-4DBC-923A-85A5555B1546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52D6D-83CF-4426-8797-DE30E9CC021A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549225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0DB3-4D81-4C79-8A59-3EB81802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02347-88CD-425F-B5A2-39E68625EED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75F4B-643E-402B-A043-6B08EB842BD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3396B-EFF2-417C-AA67-EDE2D04C001B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000517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2CCB9-B14C-4030-9326-03FDED19A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BeyondThisLandOfParting_cho_b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7E61D-D9C6-4AE0-80D5-B6129CE4D1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11BDCE-B978-45BF-98C5-8761C9A0AF11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7071D-65B4-49E0-85D2-FCEABA93DE76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7F00B3-D021-434D-ACA2-9505645F90F0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672676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68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59442B-9ECF-495D-A109-EEBFE0A323EC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>
                <a:solidFill>
                  <a:srgbClr val="FFFFFF"/>
                </a:solidFill>
                <a:latin typeface="Palatino Linotype" panose="02040502050505030304" pitchFamily="18" charset="0"/>
              </a:rPr>
              <a:t>The Breaking of Bread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56EA5-6B92-449D-A7CD-FEBFA2C15D2B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latin typeface="Palatino Linotype" panose="02040502050505030304" pitchFamily="18" charset="0"/>
              </a:rPr>
              <a:t>357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1F252-B6EC-4676-92E3-D9FDAA208731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Words © 1956 Ellis J. Crum (admin. by Sacred Selections)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F6C57-E0B7-44BC-B4BC-09B88CC40BBC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Tune: BREAD OF LIFE • William F. Sherwin (1877)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8B6B1-2F1E-4439-81BB-4B5FF3924383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Hymn: Ellis J. Crum (1956)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80A07-B84F-4769-B73C-EECFE17BA368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07201-A799-427A-ABF3-C9B3E1AD667F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681BC-2E17-4027-A66D-A68BEB3D5B26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795242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58E2B-9627-43AC-A1F1-00483496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TheBreakingOfBread_st1_a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FD3B2-1AC0-46D6-AE04-4F878148E4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4030F6-5345-4F05-80ED-CA8AF88634FA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0AC6C-9AF8-4CD2-A75B-9948753A2709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978599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2BB-B545-4671-92E3-250D2976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TheBreakingOfBread_st1_b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4B148-0F27-4B59-813C-2D3A7DA7E6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68254F-A98D-4FFA-A9D1-0DC64662E9E2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AB439-96D9-4544-832A-495D2C6BF76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619380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9A917-5E8A-4BE8-8383-25C5AA672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TheBreakingOfBread_st2_a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25527-9AB2-4E17-BE02-32D9A112CC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C8EBB2-7A4F-4AE9-9916-FFEC48BC70E5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99466-AA31-4186-989D-454BB847863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644412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E74DC-889A-491F-AA13-CFB23903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TheBreakingOfBread_st2_b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966A1-0D16-4E06-B37B-77FA5F6B83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7B4043-598D-4502-9A9A-5F0B3DA1169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62B9D-10C7-4D7F-B2B7-68FF92E22DA5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0F59C-612C-48E2-8CB3-300B00BF6ADE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02690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6F9D-3457-4FD8-A4BE-66FCF55D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91AE7-0E97-4924-BCEF-623E0C0039B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9A0B9-CBA6-472A-95F4-2350EF13D619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4E613-894B-434E-A3A9-92C72F6E29D3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704662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216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396B-C538-9E4F-9D21-B59E1BB8A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Scripture Reading: Psalm 46:1-3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B436-CD14-E348-9A13-DD6AC9654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781" y="1837982"/>
            <a:ext cx="107524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baseline="30000" dirty="0">
                <a:solidFill>
                  <a:schemeClr val="bg1"/>
                </a:solidFill>
                <a:latin typeface="Palatino Linotype" panose="02040502050505030304" pitchFamily="18" charset="0"/>
              </a:rPr>
              <a:t>1 </a:t>
            </a: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God is our refuge and strength,</a:t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A very ready help in trouble.</a:t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n-US" sz="3600" b="1" baseline="30000" dirty="0">
                <a:solidFill>
                  <a:schemeClr val="bg1"/>
                </a:solidFill>
                <a:latin typeface="Palatino Linotype" panose="02040502050505030304" pitchFamily="18" charset="0"/>
              </a:rPr>
              <a:t>2 </a:t>
            </a: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Therefore we will not fear, though the earth shakes</a:t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And the mountains slip into the heart of the sea;</a:t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n-US" sz="3600" b="1" baseline="30000" dirty="0">
                <a:solidFill>
                  <a:schemeClr val="bg1"/>
                </a:solidFill>
                <a:latin typeface="Palatino Linotype" panose="02040502050505030304" pitchFamily="18" charset="0"/>
              </a:rPr>
              <a:t>3 </a:t>
            </a: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Though its waters roar </a:t>
            </a:r>
            <a:r>
              <a:rPr lang="en-US" sz="3600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and</a:t>
            </a: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 foam,</a:t>
            </a:r>
            <a:b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Palatino Linotype" panose="02040502050505030304" pitchFamily="18" charset="0"/>
              </a:rPr>
              <a:t>Though the mountains quake at its swelling pride.</a:t>
            </a:r>
          </a:p>
        </p:txBody>
      </p:sp>
    </p:spTree>
    <p:extLst>
      <p:ext uri="{BB962C8B-B14F-4D97-AF65-F5344CB8AC3E}">
        <p14:creationId xmlns:p14="http://schemas.microsoft.com/office/powerpoint/2010/main" val="2475621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2D72E-E793-4CDC-96F8-4DB440FCCA99}"/>
              </a:ext>
            </a:extLst>
          </p:cNvPr>
          <p:cNvSpPr txBox="1"/>
          <p:nvPr/>
        </p:nvSpPr>
        <p:spPr>
          <a:xfrm>
            <a:off x="1524000" y="285750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>
                <a:solidFill>
                  <a:srgbClr val="FFFFFF"/>
                </a:solidFill>
                <a:latin typeface="Palatino Linotype" panose="02040502050505030304" pitchFamily="18" charset="0"/>
              </a:rPr>
              <a:t>Sowing the Seed of the Kingdom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C9439-050B-454A-A96C-4EA4A01DBE91}"/>
              </a:ext>
            </a:extLst>
          </p:cNvPr>
          <p:cNvSpPr txBox="1"/>
          <p:nvPr/>
        </p:nvSpPr>
        <p:spPr>
          <a:xfrm>
            <a:off x="1524000" y="34290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  <a:latin typeface="Palatino Linotype" panose="02040502050505030304" pitchFamily="18" charset="0"/>
              </a:rPr>
              <a:t>783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7D2B2-90BA-48B3-8451-E3490E4E655D}"/>
              </a:ext>
            </a:extLst>
          </p:cNvPr>
          <p:cNvSpPr txBox="1"/>
          <p:nvPr/>
        </p:nvSpPr>
        <p:spPr>
          <a:xfrm>
            <a:off x="1625600" y="615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Tune: Fred A. Fillmore (1903)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CF3BE8-2332-4A83-AF83-2C0CBB03AA7B}"/>
              </a:ext>
            </a:extLst>
          </p:cNvPr>
          <p:cNvSpPr txBox="1"/>
          <p:nvPr/>
        </p:nvSpPr>
        <p:spPr>
          <a:xfrm>
            <a:off x="1625600" y="5905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 Narrow" panose="020B0606020202030204" pitchFamily="34" charset="0"/>
              </a:rPr>
              <a:t>Hymn: Fred A. Fillmore (1903)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29795-1F81-44DF-B28B-11BAAEC8AA73}"/>
              </a:ext>
            </a:extLst>
          </p:cNvPr>
          <p:cNvSpPr txBox="1"/>
          <p:nvPr/>
        </p:nvSpPr>
        <p:spPr>
          <a:xfrm>
            <a:off x="1625600" y="5651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7AE09-C0D0-4A01-B88A-C109F3023F27}"/>
              </a:ext>
            </a:extLst>
          </p:cNvPr>
          <p:cNvSpPr txBox="1"/>
          <p:nvPr/>
        </p:nvSpPr>
        <p:spPr>
          <a:xfrm>
            <a:off x="1625600" y="5397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E999C2-B64B-4D92-A645-950E3A8E5AC0}"/>
              </a:ext>
            </a:extLst>
          </p:cNvPr>
          <p:cNvSpPr txBox="1"/>
          <p:nvPr/>
        </p:nvSpPr>
        <p:spPr>
          <a:xfrm>
            <a:off x="1625600" y="5143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BF028-951A-445A-8CA7-5EDCB6FEDA8E}"/>
              </a:ext>
            </a:extLst>
          </p:cNvPr>
          <p:cNvSpPr txBox="1"/>
          <p:nvPr/>
        </p:nvSpPr>
        <p:spPr>
          <a:xfrm>
            <a:off x="1625600" y="488950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anose="020B0606020202030204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876071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5DD7-DA91-4121-A960-065DAD0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EE476-E844-4086-AED1-2A60F34B98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61D60C-3008-4215-9806-4B352AA6CDD9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A216F-7AF4-477C-8E62-5289D0292135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105201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F7C1-5ABA-4923-9B3E-A4CE6F6D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7D095-EDCA-4354-A393-35A4FCA647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9F7BCB-E2A8-4793-B329-811EA3DB5DE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958F0-E3DE-4B00-BBDC-5E7DB9021A9D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64966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E928A-5014-4A40-AC72-1FAE472B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F56F6-0880-4115-9EA0-CCDC5CBF39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49AD6-AE39-4297-B2AC-E57A8C040FC6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061D5-F9CE-4754-88A0-A18E2123105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307014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8AD7-9C4E-4C32-ABA5-2981D393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468F9-73ED-446A-A01B-61E4ECD7156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128A3-2613-4A17-A4C7-539B502463E7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1281C-17B7-4348-8F20-1E6A294CFE12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854202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DFB1F-D3F2-458F-8B2A-D12C6A1F1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SowingTheSeedOfTheKingdom_st3_a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5B075-D666-48F9-BC55-961E60C80C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93E8B-48A5-4D36-ADD0-DB7B4A768A56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DD69E-C1C5-458E-A36B-34CC2D974CE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960514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D1E7-D6AF-4051-BF20-B120E76A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SowingTheSeedOfTheKingdom_st3_b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F6A16-552D-416E-82B9-A34DB65273E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6B751-F6C2-4D98-9639-B8100DEA3CE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1D485-5700-4DF8-ADEB-06C6D1B7AB97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909478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BB24-9ED5-49E2-B269-02CD2181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A7847-A4F1-4C81-B46E-556A2FDDF7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6D964-1995-4346-849F-EA8A72014D7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2A9ED-CAD5-47E3-BBCC-1A84D8BA6B6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55909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2448-7F81-44E3-8F4A-FCC576BA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70448-D307-4E7F-8E45-C1C36517955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5C0697-E0C6-4DC0-9127-E193105A6AB2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BD0A3-9517-4DB6-B5D8-B6B381920E63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037581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CD0AA-24B1-422A-AE33-EA06094F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SowingTheSeedOfTheKingdom_cho_b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B55CB-2082-44B0-8B2E-85CE2DC3AA6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CAAD26-63F2-4339-9A79-9B4E4F60F77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DA343-F39A-4E8F-84D0-309010A494F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DEE9B-FCD9-4E25-8FF7-D5705485ECF6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830503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381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70769-E25C-6541-90C5-7FA8BB34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11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C4CC30F-7B58-7F41-98E9-79716E63B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90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AA0F0ED3-FAA2-2D4A-840C-44A0A533D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90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56B922-0766-5741-86D0-8CEE231C5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5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E9511AD-8362-C849-8669-7625463CD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39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AF8635E-EB8C-2346-B5D7-72DE26C9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57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A7E10E4-F527-D34D-9304-D865E1F53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0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99A495C-BFB1-054A-9AB2-1E587FD6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AB63-963C-4F2C-9D29-15BC9FFA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TheSolidRock_ref_a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3AD8A-2074-474E-9048-D73E73A3AC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116F1-B9D4-40EB-B599-44B83968B1AE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AA0BB-602F-40D7-BBC0-066BADD5766B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024536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FFFAB6-CDB4-E54B-BEE7-9A01695E3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88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2D961BE-8BB6-E244-975A-6B152B453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79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08B6D20-3F0B-8644-8A7E-DD4D05660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01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6763933-FE87-004C-BC52-56CE4A44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7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14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F774-4D23-4091-A379-62A9B677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E41C6-D35A-462A-A73C-D267FD9D96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15DEB7-9AA1-482E-9072-74ED8783EA62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5F166-D110-4462-83D9-9DD80F7EF5C6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940221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BD81-09EC-4024-96ED-63989B2D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EB148-5340-44A6-8AD9-ACB0B8CD4B9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B1B9AD-DD7B-4E8E-B253-49EEC829C9FB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3AB7B-B2B9-4FED-B9D3-4D269EAD8EB8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475005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41AB-ADCC-4C81-8C5E-E5025D971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D0A44-B5E2-458C-8666-255F6BE0C1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13688-4C7F-4F58-86F1-22D74026E44C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41B09-7D83-45B4-B6FD-D55E2D704398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286931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5730-888C-4D95-901B-3CA04BCA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67DFB-6EEE-4113-8FCC-B5801A5538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5A304A-E1A3-4C40-92FE-0AAF38AA686D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130E0-E67A-43E2-AA17-52BF1B6E64B1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4911102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7708C-0587-4A84-8DC6-3B4C80A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WhoWillFollowJesus_st4_a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7E4A-A14F-484F-9A0C-2D63A53EDB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263CC-770C-4B68-A96C-E13D3F39C4AF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3F7BC-5F05-4D18-A70B-12C4ACBD08C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82780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F56E-FB73-4CFF-8EE6-EC26EB7D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TheSolidRock_ref_b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5A5FF-4585-45E0-84C6-A3B491871B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F997A-37F9-4430-9261-6922B8BDAF4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CA8EF-D150-404B-BF24-DA336A9D4052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5023006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EC7F-7E18-4F47-A6C0-3188E59C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WhoWillFollowJesus_st4_b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9EB1C-7771-4E20-B51D-B7234A5E72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58BFF-819A-4579-B47D-57165FD0A7E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975B1-3F1C-4536-ADE3-DBF3D9326B1B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992937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B0D1-5B8B-4638-8DE0-A0A5A3E3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WhoWillFollowJesus_cho_a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8CF59-CABE-4F78-9D31-37E719F1BC5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2A7DCF-64C4-4D35-B712-B1586308BBA4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77DAD-22BF-4838-BE0E-4FC89D573EEC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187592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A8C6-FA66-4F73-A04E-C46FB344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WhoWillFollowJesus_cho_b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5D0AA-4D91-4AA1-B872-72FD6E81C2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18275-60E6-45F8-A8E0-E1B27405BC85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Chorus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3E10A-4A5F-44F3-BE78-46B3B6375140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8B620-CAD1-408E-817C-1489139DAA42}"/>
              </a:ext>
            </a:extLst>
          </p:cNvPr>
          <p:cNvSpPr txBox="1"/>
          <p:nvPr/>
        </p:nvSpPr>
        <p:spPr>
          <a:xfrm>
            <a:off x="9906000" y="6413501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2764783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19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832C7-4A04-47F9-9886-5EF4D051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TheSolidRock_st2_a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308AC-478F-4DAA-BB87-080C82BDF5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0527D-8BBA-4CBD-B6AE-34DC999620C0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77AE9-9EAB-4C17-A101-F47A3F4F8CDE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075841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49E4-1D2F-471E-BDDE-0E983C61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TheSolidRock_st2_b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43F7D-F4C6-4021-A9D2-83DD8D3CED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1D562-9B0A-4F9C-BA24-9EEEDFA3CCD4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EE0DA-8087-4F6B-A9A8-9FCDBC53FB31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70053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3DEC-A65C-487D-89CC-8A9B71E4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TheSolidRock_ref_a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A436F-E97E-4EE3-9EA3-D5E542D834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B72BA-2093-4F80-8221-5E61CD8BE6B5}"/>
              </a:ext>
            </a:extLst>
          </p:cNvPr>
          <p:cNvSpPr txBox="1"/>
          <p:nvPr/>
        </p:nvSpPr>
        <p:spPr>
          <a:xfrm>
            <a:off x="1651000" y="6407150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>
                <a:latin typeface="Palatino Linotype" panose="02040502050505030304" pitchFamily="18" charset="0"/>
              </a:rPr>
              <a:t>Refrain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8387E-D3E8-49C9-BB1A-A258C3BA97FF}"/>
              </a:ext>
            </a:extLst>
          </p:cNvPr>
          <p:cNvSpPr txBox="1"/>
          <p:nvPr/>
        </p:nvSpPr>
        <p:spPr>
          <a:xfrm>
            <a:off x="4102100" y="6502401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>
                <a:solidFill>
                  <a:schemeClr val="tx1">
                    <a:tint val="50000"/>
                  </a:scheme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764933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701</Words>
  <Application>Microsoft Office PowerPoint</Application>
  <PresentationFormat>Widescreen</PresentationFormat>
  <Paragraphs>159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Arial Black</vt:lpstr>
      <vt:lpstr>Arial Narrow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TheSolidRock_st1_a</vt:lpstr>
      <vt:lpstr>TheSolidRock_st1_b</vt:lpstr>
      <vt:lpstr>TheSolidRock_ref_a</vt:lpstr>
      <vt:lpstr>TheSolidRock_ref_b</vt:lpstr>
      <vt:lpstr>TheSolidRock_st2_a</vt:lpstr>
      <vt:lpstr>TheSolidRock_st2_b</vt:lpstr>
      <vt:lpstr>TheSolidRock_ref_a</vt:lpstr>
      <vt:lpstr>TheSolidRock_ref_b</vt:lpstr>
      <vt:lpstr>TheSolidRock_st4_a</vt:lpstr>
      <vt:lpstr>TheSolidRock_st4_b</vt:lpstr>
      <vt:lpstr>TheSolidRock_ref_a</vt:lpstr>
      <vt:lpstr>TheSolidRock_ref_b</vt:lpstr>
      <vt:lpstr>PowerPoint Presentation</vt:lpstr>
      <vt:lpstr>BeyondThisLandOfParting_st1_a</vt:lpstr>
      <vt:lpstr>BeyondThisLandOfParting_st1_b</vt:lpstr>
      <vt:lpstr>BeyondThisLandOfParting_cho_a</vt:lpstr>
      <vt:lpstr>BeyondThisLandOfParting_cho_b</vt:lpstr>
      <vt:lpstr>BeyondThisLandOfParting_st3_a</vt:lpstr>
      <vt:lpstr>BeyondThisLandOfParting_st3_b</vt:lpstr>
      <vt:lpstr>BeyondThisLandOfParting_cho_a</vt:lpstr>
      <vt:lpstr>BeyondThisLandOfParting_cho_b</vt:lpstr>
      <vt:lpstr>PowerPoint Presentation</vt:lpstr>
      <vt:lpstr>PowerPoint Presentation</vt:lpstr>
      <vt:lpstr>TheBreakingOfBread_st1_a</vt:lpstr>
      <vt:lpstr>TheBreakingOfBread_st1_b</vt:lpstr>
      <vt:lpstr>TheBreakingOfBread_st2_a</vt:lpstr>
      <vt:lpstr>TheBreakingOfBread_st2_b</vt:lpstr>
      <vt:lpstr>PowerPoint Presentation</vt:lpstr>
      <vt:lpstr>Scripture Reading: Psalm 46:1-3</vt:lpstr>
      <vt:lpstr>PowerPoint Presentation</vt:lpstr>
      <vt:lpstr>SowingTheSeedOfTheKingdom_st1_a</vt:lpstr>
      <vt:lpstr>SowingTheSeedOfTheKingdom_st1_b</vt:lpstr>
      <vt:lpstr>SowingTheSeedOfTheKingdom_cho_a</vt:lpstr>
      <vt:lpstr>SowingTheSeedOfTheKingdom_cho_b</vt:lpstr>
      <vt:lpstr>SowingTheSeedOfTheKingdom_st3_a</vt:lpstr>
      <vt:lpstr>SowingTheSeedOfTheKingdom_st3_b</vt:lpstr>
      <vt:lpstr>SowingTheSeedOfTheKingdom_cho_a</vt:lpstr>
      <vt:lpstr>SowingTheSeedOfTheKingdom_cho_b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WhoWillFollowJesus_st1_a</vt:lpstr>
      <vt:lpstr>WhoWillFollowJesus_st1_b</vt:lpstr>
      <vt:lpstr>WhoWillFollowJesus_cho_a</vt:lpstr>
      <vt:lpstr>WhoWillFollowJesus_cho_b</vt:lpstr>
      <vt:lpstr>WhoWillFollowJesus_st4_a</vt:lpstr>
      <vt:lpstr>WhoWillFollowJesus_st4_b</vt:lpstr>
      <vt:lpstr>WhoWillFollowJesus_cho_a</vt:lpstr>
      <vt:lpstr>WhoWillFollowJesus_cho_b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3</cp:revision>
  <dcterms:created xsi:type="dcterms:W3CDTF">2022-03-04T23:14:33Z</dcterms:created>
  <dcterms:modified xsi:type="dcterms:W3CDTF">2022-03-06T13:37:20Z</dcterms:modified>
</cp:coreProperties>
</file>