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40" d="100"/>
          <a:sy n="40" d="100"/>
        </p:scale>
        <p:origin x="78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85E0C-E6FA-AF4C-9B4A-16B800168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46D542-6DD5-644B-8366-A7F463B1D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B377F-42AD-4D4F-8D15-B1189E5B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F263-C61F-AA48-A54F-1CE9FA1F6ED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F7D23-97B7-6747-9FCE-0B0DD779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4C32E-3993-B144-B855-95D6E2B8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6A48-4E79-4545-8754-FEA60ECE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3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32BE4-6004-B149-BCB6-996DFACF8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DA31A7-8AF9-E14A-B6D0-748A614B7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CA10A-485A-B845-AA53-21C1B8D00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F263-C61F-AA48-A54F-1CE9FA1F6ED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10A96-7994-0440-BA79-EF24B618D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1CE33-BCAA-604C-B9C3-A2C9B2D95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6A48-4E79-4545-8754-FEA60ECE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91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8FB74C-2275-274B-AE90-82C4BA8EDE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B4B0F-5866-6A41-8517-6402ACB8F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BF3BA-5EB2-6149-B3C7-54C01BAF3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F263-C61F-AA48-A54F-1CE9FA1F6ED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0FD2D-A160-6E4C-8E61-779EC8954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32917-579C-F047-9087-02608C29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6A48-4E79-4545-8754-FEA60ECE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3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3D18D-2B2F-1840-A869-D0BCF633D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D982-A92C-5A46-9882-A7BADF90A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599A5-1E04-D54A-9A96-DD43B4A5C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F263-C61F-AA48-A54F-1CE9FA1F6ED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7F778-D699-FA42-B61A-7FA26A252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B2766-6B94-B448-8340-2A7BC4B7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6A48-4E79-4545-8754-FEA60ECE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2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5202-58C3-714A-8550-1CC5AD84A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70EFA-3DCD-B646-9089-BA0F5C372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4E7A2-CAB2-BD41-9820-61849907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F263-C61F-AA48-A54F-1CE9FA1F6ED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44A05-8705-7049-98D6-F025A2B9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093B3-6530-AA4B-9880-5DFBEA116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6A48-4E79-4545-8754-FEA60ECE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1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05BB-E0FC-7447-BF6C-91FDBC94F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71CA4-08BB-0B4D-919B-1347E1D7D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59026-16D2-564F-9C6A-12CBD5A7E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6C5B1-AADF-4347-95E4-73AD26BEE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F263-C61F-AA48-A54F-1CE9FA1F6ED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5F7012-AEB4-9741-8BB3-2C23AFE56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2888B-6EAD-0D49-BD73-EAA63074D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6A48-4E79-4545-8754-FEA60ECE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12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46B4-A4D1-A644-BBBC-5391416F6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1CADD-901E-0D47-9391-F9F694530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D7DDC-7F2C-FB48-A8F0-DBD1D4A57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1EEE3-F0B3-1943-A684-6B29F39C8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B1FEC1-8426-6D45-A1A4-135ED58592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CDB774-BF0A-FC4A-B8EB-81A2C7B80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F263-C61F-AA48-A54F-1CE9FA1F6ED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8D7ED4-2D0E-BF49-9186-7BF64C2B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D47867-369E-034B-8DC8-E6DF92C6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6A48-4E79-4545-8754-FEA60ECE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7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702C-D62A-524E-8E56-56BD1F691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C6657E-2247-4A4D-B54C-427CF6D89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F263-C61F-AA48-A54F-1CE9FA1F6ED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D58B8-8EBC-CF40-B375-96EFD4CA9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CAFFC-E671-D641-ABC4-FE93E1A0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6A48-4E79-4545-8754-FEA60ECE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5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2EE59B-30DE-F140-9421-3784767FD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F263-C61F-AA48-A54F-1CE9FA1F6ED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92DCDF-3B97-B442-815B-BA4D4DE75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409DF-0787-1549-A92D-B47F17C54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6A48-4E79-4545-8754-FEA60ECE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4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53B3F-BFC5-CF4A-BC2D-FBF75607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13755-F084-A347-8CEB-122F19D38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5AD18A-E6CA-794C-A8AC-637C2BEDC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8F8EB-9511-7144-A03E-311F71D7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F263-C61F-AA48-A54F-1CE9FA1F6ED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0847E-7770-8A42-94E9-27594AFD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524E6-8AAD-AD43-9666-0E61EC416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6A48-4E79-4545-8754-FEA60ECE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0EB8-A08C-B04A-AFC9-93F7789CB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A88824-CE4E-7543-A040-1FB5B73852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387D0-14F4-C34B-A021-B5FDCA40F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0D2C8-0E9E-C84B-9431-ADA85FDC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F263-C61F-AA48-A54F-1CE9FA1F6ED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F3F49-39CB-324A-B124-C49EA2CD9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8CC85-8484-2742-8198-E235FB328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6A48-4E79-4545-8754-FEA60ECE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10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6C96A0-8D9D-9E4F-8A96-688E8282A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D4F19-9E40-724F-B87A-2DC472814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2AD6D-AF27-654D-A1BC-8FB7201662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FF263-C61F-AA48-A54F-1CE9FA1F6ED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45460-4454-B942-AA12-68DB18B01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3C26E-256B-0B4D-8642-B5E40C40E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36A48-4E79-4545-8754-FEA60ECE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8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631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3E4FEBC-3ADE-2B4A-B124-2BC2D4F83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60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966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flying in the air&#10;&#10;Description automatically generated with medium confidence">
            <a:extLst>
              <a:ext uri="{FF2B5EF4-FFF2-40B4-BE49-F238E27FC236}">
                <a16:creationId xmlns:a16="http://schemas.microsoft.com/office/drawing/2014/main" id="{603C435A-29E8-9A43-AE71-C3DDEE2D5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66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73A2A16-3F06-C345-AC6B-201FF4425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51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8FF7989-A8B8-8C4A-8042-FDD22619D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1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DD47842-4A21-4F42-A0CE-47A9A29FB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51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B96414A-16FE-9346-99A7-6C01EF004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20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0B91718-283B-5A47-8BD5-FFA748623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39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01C8F5A-0040-BA48-8E3D-159D49E42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41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620140D-CEC2-1E4A-8D03-F0ED45176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22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3</cp:revision>
  <dcterms:created xsi:type="dcterms:W3CDTF">2022-02-05T21:21:30Z</dcterms:created>
  <dcterms:modified xsi:type="dcterms:W3CDTF">2022-02-06T15:15:09Z</dcterms:modified>
</cp:coreProperties>
</file>