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22" r:id="rId3"/>
    <p:sldId id="323" r:id="rId4"/>
    <p:sldId id="324" r:id="rId5"/>
    <p:sldId id="325" r:id="rId6"/>
    <p:sldId id="326" r:id="rId7"/>
    <p:sldId id="327" r:id="rId8"/>
    <p:sldId id="30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6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25E1-7A69-4040-8DEB-9220B33FE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5170E-DC60-4861-9325-209648D6E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59BD8-A2E5-4912-9D93-A3FE8CA8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9769-3309-44E4-B1A0-C0059528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35BB-0DCD-457F-9F9F-A5A7AE0B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F20C-F717-4C16-B0F7-35538BCA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50B1D-42D7-4AE3-B4C9-5C807C4A2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ADF0-9A11-4BC4-BFE1-76C8391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4A75A-EC61-41DD-A002-6F1BD823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D4EF-11FE-438F-AF53-5E0B3077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49736-1316-47FA-9B2D-32E216C31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BCE26-2726-45DA-A121-4F5E3E8C9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79C2-7948-4BAE-B3A6-0A95ACE4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220D-E2D5-4344-AA5E-63A6908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EC0C-89C3-4B31-AD0F-D5959B2C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1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940C-0955-4B34-BA9A-FEA3D377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C0DB-F3EA-40F3-8E47-D533FE31C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9A6F-4845-4C08-A452-268335FB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516F-4D89-4ABC-ADDC-423AD362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90E7-BDE1-4B1A-A0F1-4BB19DF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E7B7-A296-4DC3-BC30-B8D81003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D6BF3-28B3-47BB-9B3E-790775B1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954A-FFD6-42F3-B19D-642E308B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EDC9-1EC9-4C09-8AD7-EFA306DE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8CC6-F328-4512-A699-B4C79801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0D54-48B6-4A1F-A9DE-44E40F33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6FDF-15C6-427B-A148-B87D7A40F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57392-420E-4241-A641-AC90CA8B2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3960F-EB18-45AC-83C2-4F190E94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C2EBC-BD17-415B-8803-EC87FE40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BC6D5-F801-4BC5-A184-2DF8F983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4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2F1-EA35-41DF-B65C-8C875017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CA71C-0E8C-4A67-82BB-3721DC50B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6241C-761D-4CF6-AEA7-771BFBEEA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D8C35-920C-4630-A641-8C356F652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7E0AA-2489-47A6-A84C-BDC53AFBF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8D91A-0F21-4AB8-8230-765ADACD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99033-362E-4359-A054-E269FA4C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F95B9-AD0B-406C-8223-9A8DF77E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8072-19A0-4476-98B9-68FB1BF9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1BC39-C14D-4610-AAED-52D4172E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FF38F-9995-4F30-9019-7E23CFB6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F6909-1C44-4339-80EA-2BA967E4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3322A-6D37-450E-A776-8FF491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B9DC9-BC87-4C7E-86E0-8AAC9463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C1772-7E5F-4EB5-B054-C4CBA432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0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9DF8-216C-4696-AA63-B3C8B04D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16055-DC13-408F-B2B2-08D7B518B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55854-125B-45BC-9622-81C19AC62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CC67C-906D-42E2-9E8B-01F72225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BDF57-D8A5-42CE-B742-E94B49F1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CCED6-60E9-42A3-B36E-549F5FA1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E07E-8B96-4633-A4C7-C3425156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11B4A-FC34-4721-854E-916D718DE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C136-D63A-4210-BFE3-713D6F342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638E8-FA06-446C-85D5-6B9FD379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A1E5B-F2FB-4DB5-84A0-B5EF5F21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B73F-471C-4813-B0E2-3FE1ABAB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BE91A-9317-40EA-82AA-E22BF7AE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8B79F-9D96-49BD-9559-D54EED2C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9D32-018F-48B0-A5AB-0A72EF235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8D2D-CA53-4FF8-9B69-36531DDC1F2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60BD-2C4C-48F8-847E-E7E69165F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1E72-ECA8-4B17-A9C5-51DBE6164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D7CC-A626-4451-986A-000FCE4A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5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ED65F4C-EE48-3A49-A2E9-19A268E6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C48844-9B6C-474B-9803-73F65AD3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496A65-D04B-2A4F-B548-D62DB249760A}"/>
              </a:ext>
            </a:extLst>
          </p:cNvPr>
          <p:cNvSpPr/>
          <p:nvPr/>
        </p:nvSpPr>
        <p:spPr>
          <a:xfrm>
            <a:off x="6301946" y="1970902"/>
            <a:ext cx="5511113" cy="1458098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4C841-D188-FF44-932A-D32EB5CFD576}"/>
              </a:ext>
            </a:extLst>
          </p:cNvPr>
          <p:cNvSpPr/>
          <p:nvPr/>
        </p:nvSpPr>
        <p:spPr>
          <a:xfrm>
            <a:off x="6301945" y="3429000"/>
            <a:ext cx="5511113" cy="1458098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25BF01-D760-1044-8D22-DAFD0B00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9BDD5D-6261-1944-A494-E9C0BB8B948D}"/>
              </a:ext>
            </a:extLst>
          </p:cNvPr>
          <p:cNvSpPr/>
          <p:nvPr/>
        </p:nvSpPr>
        <p:spPr>
          <a:xfrm>
            <a:off x="6301946" y="1970902"/>
            <a:ext cx="5511113" cy="121714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63308-914E-A640-BD15-06CF0C3FC7C7}"/>
              </a:ext>
            </a:extLst>
          </p:cNvPr>
          <p:cNvSpPr/>
          <p:nvPr/>
        </p:nvSpPr>
        <p:spPr>
          <a:xfrm>
            <a:off x="6301945" y="3429000"/>
            <a:ext cx="5511113" cy="121714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EA570-8D92-3743-BDC4-CE11D5978307}"/>
              </a:ext>
            </a:extLst>
          </p:cNvPr>
          <p:cNvSpPr/>
          <p:nvPr/>
        </p:nvSpPr>
        <p:spPr>
          <a:xfrm>
            <a:off x="6301945" y="4646141"/>
            <a:ext cx="5511113" cy="60548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FC95D-00F7-0F42-A2E7-7DA40A7574A0}"/>
              </a:ext>
            </a:extLst>
          </p:cNvPr>
          <p:cNvSpPr/>
          <p:nvPr/>
        </p:nvSpPr>
        <p:spPr>
          <a:xfrm>
            <a:off x="6301945" y="5251622"/>
            <a:ext cx="5511113" cy="60548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C56EE-3372-D049-A40F-2F54C7DB1893}"/>
              </a:ext>
            </a:extLst>
          </p:cNvPr>
          <p:cNvSpPr/>
          <p:nvPr/>
        </p:nvSpPr>
        <p:spPr>
          <a:xfrm>
            <a:off x="6301945" y="5857103"/>
            <a:ext cx="5511113" cy="60548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A44547-0496-C445-B65B-9D57C8E1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C7355F-B55A-6E4B-BCF7-4FA0740C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BC5A5-2896-9B45-9A7B-98FFF01619F8}"/>
              </a:ext>
            </a:extLst>
          </p:cNvPr>
          <p:cNvSpPr/>
          <p:nvPr/>
        </p:nvSpPr>
        <p:spPr>
          <a:xfrm>
            <a:off x="6301946" y="1970902"/>
            <a:ext cx="5511113" cy="121714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F62BC-A457-314D-A0BE-A8B4D9473D6D}"/>
              </a:ext>
            </a:extLst>
          </p:cNvPr>
          <p:cNvSpPr/>
          <p:nvPr/>
        </p:nvSpPr>
        <p:spPr>
          <a:xfrm>
            <a:off x="6301945" y="3557201"/>
            <a:ext cx="5511113" cy="121714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F6C16-006D-FD49-B88D-1912C2C5AAAC}"/>
              </a:ext>
            </a:extLst>
          </p:cNvPr>
          <p:cNvSpPr/>
          <p:nvPr/>
        </p:nvSpPr>
        <p:spPr>
          <a:xfrm>
            <a:off x="6301945" y="5143500"/>
            <a:ext cx="5511113" cy="121714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881982F-9FBC-8D44-B3B7-08E75B9C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DE8E5-FDC6-F849-A5D9-328AB3876621}"/>
              </a:ext>
            </a:extLst>
          </p:cNvPr>
          <p:cNvSpPr/>
          <p:nvPr/>
        </p:nvSpPr>
        <p:spPr>
          <a:xfrm>
            <a:off x="5782962" y="1587843"/>
            <a:ext cx="6005384" cy="2131541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0A2A6-33C5-8041-BF54-3153E3E6FEF4}"/>
              </a:ext>
            </a:extLst>
          </p:cNvPr>
          <p:cNvSpPr/>
          <p:nvPr/>
        </p:nvSpPr>
        <p:spPr>
          <a:xfrm>
            <a:off x="5782962" y="3719384"/>
            <a:ext cx="6005384" cy="2131541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3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2021-09-23T17:20:07Z</dcterms:created>
  <dcterms:modified xsi:type="dcterms:W3CDTF">2021-09-26T14:09:32Z</dcterms:modified>
</cp:coreProperties>
</file>