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9" d="100"/>
          <a:sy n="39" d="100"/>
        </p:scale>
        <p:origin x="8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2751-B482-453F-B37F-332854FE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E086B-BC1E-43E8-B6EC-993AC5472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611FD-783A-4937-90E2-EEB170A5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5CFA4-44D9-4750-B8A5-59019283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7010-4011-4176-85B0-DAB0D7A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FD4B-7F39-460C-817A-711F4656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63BE3-E35C-4F8B-93AD-DFF46C95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F6952-267F-4CBB-8975-7AFDD283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791A-E84C-48FF-831E-20F56F60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7B44-1B0C-41CF-B289-EC0F33D7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AAD546-25F7-48F5-B2D9-245B15006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48362-D509-43A7-A4FA-A9E5F9B03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DD3EF-7B7A-403E-A3F8-5AD9AFBB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3E751-9EBD-4533-A65D-A7BB37BF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921FF-93CC-4A31-AF0D-9A50DD8D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DE2C-CBAD-48D5-9BDE-44786AAD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C990-9DCC-408F-A16A-93797BF6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C83-D540-479E-841A-1CDF2DFC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352D-E9EF-4B8A-82A6-77343C8D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FB27-8EB8-4E68-AE11-D891B57C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3DEC-4851-47CF-A686-03F6D30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92FA-A23E-4E7F-82E0-32D2DF6D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AA328-1B8F-4E22-9263-3C43F122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25A0C-773B-4AAB-A694-597AC929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3F551-73E2-4BCA-80F8-2B8799EE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2AD7-10D1-4C7E-BD60-05A43A24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95FB-6BCE-482E-A513-6644439BB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0933F-4CCB-4B1A-A86B-F7B155207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47DEC-CA6B-4C28-A53F-32F6DAB2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C44E1-FE35-4978-AE19-AA5B2A3B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34A0-D731-47F0-B4BD-3EA73682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CB8A-23CD-440F-9C7B-3DADD437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F7018-6D32-46E6-813C-1FC3E227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5BCD3-CACC-4C4A-8298-6D7C5145C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A16E1-6C0D-4411-9D44-29DA82328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D6157-327E-4EBF-9791-9C35F95FE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8535A-DF47-4165-97EA-DC87D6D0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8E8D2-81DF-4E3F-A259-B6A34F03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CDE86-CF8F-44BC-A805-E7D1A7CA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C800-0E18-4202-8D45-1835CCBA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917DC-E650-48DF-907F-234BA4FF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2077A-61C9-4F5E-983E-7B1D5F8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9D900-AEA6-4527-91C7-D69FBB44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1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9AB20-57C9-48E3-B8E9-0E66C39E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389C1-CF2F-48A3-9967-43A371AB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B638-490E-432B-B68F-5F1D3543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08BE-FC2D-4476-9DB3-E9A6528A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64E40-7A95-4A9F-8E15-18F2121CF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27EE4-4A7F-499C-B413-6C3D867CE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38287-7210-44BB-900A-CCABD94E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4B1D0-5ABF-4A88-8F74-731C60B9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F22F1-248F-4163-950D-1D8873B3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6E06-6E1F-45E9-854C-84D92E6C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1D4D6-EAEC-4C3B-B5E0-DA4ED466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F444D-35B4-4A89-873A-B7C989E7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1B859-692B-42C0-B0B4-50316D40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923B8-CD6D-4262-9568-E5D8A298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1367B-77EE-4148-90EA-FFFB38F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0155F-7CF5-4AAB-A80A-3C38355B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A338E-7AA3-42F4-96ED-0AE91716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D5A43-431F-432E-A564-7EACF8BDE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CBC5-B471-44A0-AE7F-51BEC39AE84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77437-891C-4BC0-8A42-5D463BA30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AAAEA-E936-46A8-B93F-700642F0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C414-59CF-4DC1-9A6E-01A9CD21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7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512A2-028B-5B49-92D4-C4B5A01E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41E0C9-95D7-9C43-BC40-9B422C7C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5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8F1FF9-B445-ED44-BD68-43CD277AB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C78ED6-00E1-B048-BF34-B1AB9EAD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899F50-B849-7643-8CE5-702D1FA08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7E1BD38-B8D3-0848-836C-B93F887FD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09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D3B66BF-2B60-F340-8742-AC500DB8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A69C511-CA89-3746-8CCF-87D3DCF57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8E9C1F8-B473-DE40-9FD6-67DEB688A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5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D45B901-3701-2A40-841A-9F30C1C2A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216001A-BE5B-4448-B389-60E8220F1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4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7CBDB43-1155-0444-B474-A1A4A47C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2B08D8E-DAB8-FD41-809D-CFB6047F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822CEB-6ED7-6348-ABF4-DBAE572A5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9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2021-09-03T19:02:41Z</dcterms:created>
  <dcterms:modified xsi:type="dcterms:W3CDTF">2021-09-05T14:09:31Z</dcterms:modified>
</cp:coreProperties>
</file>