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2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0"/>
    <p:restoredTop sz="94687"/>
  </p:normalViewPr>
  <p:slideViewPr>
    <p:cSldViewPr snapToGrid="0">
      <p:cViewPr varScale="1">
        <p:scale>
          <a:sx n="37" d="100"/>
          <a:sy n="37" d="100"/>
        </p:scale>
        <p:origin x="72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BFDA1-1844-404B-9D08-1570D839C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39FB0-5304-490E-B7AB-AB5151B27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5DF24-0E69-4639-ACF5-0D8A0114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CBC0B-4518-45DA-B897-61603205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3DF4-71FC-47A7-AA7B-59697336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8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3210B-22AC-4830-9808-5A688D369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D7EDD-F392-4C38-937A-473D5011E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E5377-63B0-46D4-AE2B-5CD1C4E6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234CF-2C94-4AD1-BA82-EF7F15A4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73FC-5041-4DAD-8848-A0A06683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05812-F169-4AA9-A1C9-FD564ED80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87F2B-11AF-4A9A-BF5B-7EF8D9CD7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6A96A-316E-474F-B8C1-19E46BE3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00873-F912-4327-AEFB-DD71FB56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8A1D8-1104-49CE-BB8D-A976D8D5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E077-5CAE-48FA-BBE9-3B0AD849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3B9E7-4BE1-4106-BB7B-E571EB210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EB467-869C-4182-80C7-0B6B9F26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C1620-E391-4323-8D51-15FA5D2F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6D051-9F5B-42E8-B084-CE6C748F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91D2-D857-4815-9A2E-F55BDB62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B6B21-5272-49B7-A1C8-0AC813111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0E780-4290-473F-97F6-CD860D30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9E623-20FB-419B-B58E-B3389F19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D2ED-4CB0-4F29-BF63-617111C6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2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0918-3BD7-4702-AEF7-6E0BFA8A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8DA02-4409-4743-AE62-C8DED7C502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69E3C-9FAE-4D5D-A2EB-990A4D84A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4CC33-FAE0-41B4-960E-867B3B478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D2AED-F29C-423B-A10B-82F83154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AC081-0BC7-4197-AFAB-D6FE641F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7B59-9AD3-454F-B97D-8DD62526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959F3-E32A-4F35-A143-01565C46C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A322B-2506-4293-A267-174378171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6F962-8999-4E70-A51D-8458E1D34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65C0C-C100-45A3-8249-F097D33D3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1535E-D45A-4B33-8E8F-B925542F3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8CC7C-D0E0-4004-8092-62F1FABD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FB4AF3-A7EB-45E5-8C18-C8F39C86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DD54-6630-4133-9A5F-5E0252D24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A8729C-AF49-460C-9EEA-D774064AF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703DE5-4111-4C39-9B92-FAE3B1BA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3594B-DAB8-47C8-AFB4-70E2214E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0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4AF11-3C63-4237-8878-3C1691A94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E29B5-7BD0-48FF-9E04-53236294B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EE5E0-D964-47BE-9311-23DAF678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5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DBFF-9800-42B4-B478-7270B9CF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F94B-E67A-4558-BA32-6066D4C06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4F8BD-534A-40B5-B52A-72D02FC69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54212-3944-4167-B510-86231EFF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5D1CE-7117-42EA-A0C0-F489A90E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FBEE69-5695-4D53-838E-0CE7C266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F7D00-4A0F-415C-A213-8657F618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AC173-651B-4EE0-95FC-165C491111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8EDDC-8D84-41B2-948D-D79765E74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1D182-8306-4330-977B-5DC089DF3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B9B97-4710-436B-9536-CB72BB1CC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E8CA1-B676-4FDA-AD72-5D4445D4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6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DE682-4582-427F-98D2-85FD4EBFD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0AEC4-744C-4965-AABF-0B5D14E9F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47597-0F4A-43E9-87E4-FECB5D3CB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98D67-1B59-4FE8-A8C4-569FC83CBA2B}" type="datetimeFigureOut">
              <a:rPr lang="en-US" smtClean="0"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45074-FBBE-4824-85B1-41369EE27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A00A3-8A36-4513-8676-E336BD5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59AA-59DD-48D5-8308-4D7DF9C38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04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91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C2188A-B0B0-664A-AD2C-F7A491EA9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12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185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8128E2D-F9D1-A541-A268-774E58B9E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6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D8DAD2-D2F3-3345-A0A9-4B1A2285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C0C3B91-753A-D746-B13A-842008829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4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73FF642-DA4D-C545-B439-6AE1B3CCF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43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024F55-FCDE-4C47-A02C-ED2A2F356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1E8324-3163-1C42-A9BC-D35FF04C1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0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DC7B51-DA53-FF4D-9D5F-4A338224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7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561FFA9-1EF1-6143-B05E-3A74CC9E5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6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856669D-431B-FA44-A061-4D8AC1528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Danville CoC</dc:creator>
  <cp:lastModifiedBy>Danville church of Christ</cp:lastModifiedBy>
  <cp:revision>5</cp:revision>
  <dcterms:created xsi:type="dcterms:W3CDTF">2021-07-16T18:37:25Z</dcterms:created>
  <dcterms:modified xsi:type="dcterms:W3CDTF">2021-07-25T19:06:27Z</dcterms:modified>
</cp:coreProperties>
</file>