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h2DyIxZ3d1D4qWPdBiAOP6J6jc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58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5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0" descr="A picture containing text, na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53" descr="Chart, 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4" descr="Timelin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5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6" descr="Timelin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57" descr="Timelin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Mounts</dc:creator>
  <cp:lastModifiedBy>Michael Hawk</cp:lastModifiedBy>
  <cp:revision>3</cp:revision>
  <dcterms:created xsi:type="dcterms:W3CDTF">2021-05-01T19:08:02Z</dcterms:created>
  <dcterms:modified xsi:type="dcterms:W3CDTF">2021-05-02T14:08:55Z</dcterms:modified>
</cp:coreProperties>
</file>