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48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1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A88A6-739C-4534-A35E-0CF24805BD18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84B4-B479-42FA-8DC1-55CB7F5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d456442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d456442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FF734-F762-4896-973B-972E9EB66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35733-AAF0-4A68-969A-080077331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55CE2-0D7B-4587-BBE1-EA2A6615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E6854-B277-4C13-82B0-72433415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4E2DA-CD4A-4750-8DC8-8F551C07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5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813-76F8-459C-B83E-60D203A8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B99B2-C4BD-4B11-8ACA-0EFF3A2FB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BA4A8-0456-4185-B1C6-83BC6F5C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08A6-D758-4F47-8829-C993C5F2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A831C-38B4-4E2B-99E8-9EDA0276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EC73A-C3F0-49A6-9346-F95C7930F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CC16-9F2D-48B2-AACD-490207CBB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AA77-271F-4146-91F9-5D6A1714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DB1F6-FA85-4577-BBEF-9DD84652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4AE3E-C898-4971-A5F8-57497076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1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618E-3E67-41AE-AB8A-25F5E0EE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6AEE2-7D41-483A-8993-ECB6E054C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C688B-3BBD-469C-B76E-FF4AA079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C17E7-76D5-41A8-BF72-0F4DD392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4A098-9F1B-4932-9865-D4519798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86EC-694D-409D-9E6A-5D58A045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754C9-FA33-435E-B8F1-EF6F23BA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CB0A5-FF33-486F-BC1F-F31DA7E8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EFBDA-B71A-4012-AA14-F793AC0FC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D71DF-223C-4433-B2EE-231421F2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9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384C-2914-4CCB-A7BD-8363E451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329A3-E38C-4619-B1DF-18589B899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0C70-1115-4AB5-9ED4-309FAD99B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256D1-68A9-4AD3-BB1B-F032A817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8C4A4-E68D-4611-A253-14B96349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55921-E8AC-462E-BBB7-FE5D0948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6983-DF70-4068-81E2-DA9B94A8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CB3E6-2D5E-4F2A-ABF7-1C421EA8B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9109E-89AD-42E5-BC4A-CE8FEA95F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0F9C4-A915-414D-96A2-433F687CC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925DE-C394-497B-A30E-542F88F3A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3A613-1278-470F-AD4D-BC366EC3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06C2-1FE1-4A61-ACA4-FCAC09EB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D0BA9-04DA-492C-A9C4-723A6125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06DF-9286-4247-8BBD-AE2C104C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5F496-C97D-4D62-889A-23E9AEAD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4027F-57A3-4E5E-80F2-39F90937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54029-0326-47B6-A30F-57BBC6B8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E2B32-5CA6-4E33-83D5-233711BB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0C49F-4762-4B6F-B848-E4A190BA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DA09F-6B7A-4228-ACFA-5F695B6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4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EE217-308A-49FF-ABD6-6D7B92A8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BAD3D-70A8-4E41-887D-009744FF2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9DB7C-3F7F-47A6-8B0F-ACDA47EFD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21FA-F700-4F31-B667-B0553196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085C-5201-4B56-9421-130D2DB2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1D7FD-8FF6-4833-B39B-F837D214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A075-8559-486D-BBD9-2FD1517F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2A0DA-20F3-470C-AF71-F787A33C3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DED60-1FD2-4C0D-8073-C98157DFA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49ED3-5F88-45FD-A6E5-52AE7728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5C237-046D-4988-891E-AD954664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C7B88-32AE-404E-959F-47A8AE88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5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3C2CE-F179-4428-B2E0-433A4356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45FA1-7A0D-4762-8265-86EEABB6A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C108-5338-44D6-8A5D-6F99DA9A0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DD0E-7DC2-40E5-8152-5FD54020604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A66FD-D131-41C9-92F8-120636FD3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EDA23-7F59-429F-84A9-FF508510B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CE45D-E87C-4B2D-AD16-1F6FE744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63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4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5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7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2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61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6" descr="A picture containing text, suns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cd4564425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8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9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0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1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2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3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0</Words>
  <Application>Microsoft Office PowerPoint</Application>
  <PresentationFormat>Widescreen</PresentationFormat>
  <Paragraphs>0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DanvilleCOChrist</dc:creator>
  <cp:lastModifiedBy>Michael Hawk</cp:lastModifiedBy>
  <cp:revision>3</cp:revision>
  <dcterms:created xsi:type="dcterms:W3CDTF">2021-04-16T18:57:42Z</dcterms:created>
  <dcterms:modified xsi:type="dcterms:W3CDTF">2021-04-18T15:07:01Z</dcterms:modified>
</cp:coreProperties>
</file>