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62" autoAdjust="0"/>
    <p:restoredTop sz="96197"/>
  </p:normalViewPr>
  <p:slideViewPr>
    <p:cSldViewPr snapToGrid="0" snapToObjects="1" showGuides="1">
      <p:cViewPr varScale="1">
        <p:scale>
          <a:sx n="37" d="100"/>
          <a:sy n="37" d="100"/>
        </p:scale>
        <p:origin x="84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303B-AB54-448E-907C-04B6CE2DB24D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A1B49-0354-4631-A7AF-C3A7B58E7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70EBD-FC9A-8347-9BAD-24ABD3A01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69BEB-1D38-614F-B185-34CACA93E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ABB9-6001-EC40-906A-41C3E3FC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D7E9D-DE3D-D941-80AE-7366A7E0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E3C78-1E3D-A941-859C-B72FE682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F6E5-A251-5044-8ABA-3FB3FF9A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16097-CCB7-C945-A1BD-4BC2C346E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F296B-D7DE-C042-8C96-0A0292653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122BB-9F84-2544-8E9E-500125A8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EA743-1A6C-4240-B0CA-61E2E63D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B3B6A-92C4-774E-B8C5-8F0BDCB34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02A46-08C4-FD46-91CF-ABFF419A4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24FA0-E85D-FD4A-BD5F-26BA6C60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6D015-11FA-4641-9452-6E12756C7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06179-D012-E043-8196-EFA14730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61042-0139-4E46-A57E-C1A8C51C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7E606-3CFE-614A-B80F-6DFABE403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80510-C4F5-7B4C-8739-53FD022A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424FD-D14D-314F-9CF2-21DAE149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D9553-2E0D-354C-A662-5D9B75C2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1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172C-C464-424E-B0C7-7665295E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514AC-B195-D546-A473-4E30FD5C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2445D-607A-5349-AAD8-81AD66F7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609B1-6F46-2C4F-AD43-93045154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736C7-F99B-4F42-B855-C740E0D1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0100-5951-0C4F-B259-C5686B40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DB1F-4197-9F41-AEC1-227C818AB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70582-2D0C-0D4F-BF4A-27830A838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56330-FB97-F645-B9E6-1B652A8F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22998-C4CB-3F43-A111-DEFB8A23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17100-BD9A-BF40-A841-6588EBE4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7A2C-7426-A847-AF0F-F5D40045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BBE1B-A732-6244-9319-6DFFA42E4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941D1-B789-244B-8801-93F5C4BEF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4D2C4-3292-6A41-844D-EEB5043AB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01FAF2-1409-D548-8222-2AEDFAA6D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4C035A-A482-2545-9290-4C6F7035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869235-F6D0-684F-859F-779AA6B1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B03F5-730B-3A42-A5AB-679EC7ED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4C88-C555-F747-A8E0-387951CA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724E4-2461-794C-9653-97512755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D5536-7476-254B-B0EF-22A967A5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06178-0352-DB46-A551-83C3AF5BD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630CA-904C-2149-836F-FC43032A2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9CFA9-6356-2147-AFB8-D3B3E7A07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330D7-12DC-164D-8554-A90EC1435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D6E2-5B98-4F42-9731-6A733DA3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766BB-6CE2-DF45-97F9-8A3E8A546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05769-81D8-6B4B-8B1D-1147B9305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0D447-ED13-C445-AC81-40DE630F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00780-C8CC-5649-93CB-1AC4DE6D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638D2-89FC-1F44-BB78-C96AAE6E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927C-E4A9-714A-999E-0C6B3665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F29CF-4D82-8442-BC7D-A47F04C62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11162-8790-CF41-BC6A-D1ED09F34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CF876-2EBA-754A-9A42-001689D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8CEA0-B525-134B-9EB2-9E17A406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A364E4-33FF-AD4B-85C0-F159CB88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62A76-EC09-AA47-8B25-0EE32458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38F85-2526-A541-979C-C47415977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F8297-248A-E94C-A8EF-8F6FA94D7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F5332-9A85-7144-8C02-A5F806E2E413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C6A9-026A-8D47-B488-F83536728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993B8-45E5-FF4E-A778-A6383620F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447E-9478-C246-95C7-F95F53167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6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1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264EC-2BFC-B341-8483-64089AE9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4" r="350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7F1016-E0DE-4547-909A-CC8B38CF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4" y="0"/>
            <a:ext cx="9956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water, swimming&#10;&#10;Description automatically generated">
            <a:extLst>
              <a:ext uri="{FF2B5EF4-FFF2-40B4-BE49-F238E27FC236}">
                <a16:creationId xmlns:a16="http://schemas.microsoft.com/office/drawing/2014/main" id="{5D2098D6-E125-2D40-B27D-7DA796252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4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01D3FAD0-7297-CD48-A100-BAAC3E988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2" y="542711"/>
            <a:ext cx="7058306" cy="152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867995-D022-094B-80B6-0124A325FAF4}"/>
              </a:ext>
            </a:extLst>
          </p:cNvPr>
          <p:cNvSpPr txBox="1"/>
          <p:nvPr/>
        </p:nvSpPr>
        <p:spPr>
          <a:xfrm>
            <a:off x="7556975" y="565572"/>
            <a:ext cx="4313293" cy="954107"/>
          </a:xfrm>
          <a:prstGeom prst="rect">
            <a:avLst/>
          </a:prstGeom>
          <a:solidFill>
            <a:srgbClr val="619FD8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</a:rPr>
              <a:t>Hears &amp; Learns God’s Will (vs 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53A623-9177-5746-A7F4-D3A5365CE96E}"/>
              </a:ext>
            </a:extLst>
          </p:cNvPr>
          <p:cNvSpPr txBox="1"/>
          <p:nvPr/>
        </p:nvSpPr>
        <p:spPr>
          <a:xfrm>
            <a:off x="7556974" y="1519679"/>
            <a:ext cx="4313293" cy="954107"/>
          </a:xfrm>
          <a:prstGeom prst="rect">
            <a:avLst/>
          </a:prstGeom>
          <a:solidFill>
            <a:srgbClr val="619FD8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</a:rPr>
              <a:t>Understands Obedience (vss 3-8)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32A15-40F1-4342-95C5-B891F70BFAF3}"/>
              </a:ext>
            </a:extLst>
          </p:cNvPr>
          <p:cNvSpPr txBox="1"/>
          <p:nvPr/>
        </p:nvSpPr>
        <p:spPr>
          <a:xfrm>
            <a:off x="7562790" y="2473786"/>
            <a:ext cx="4313293" cy="954107"/>
          </a:xfrm>
          <a:prstGeom prst="rect">
            <a:avLst/>
          </a:prstGeom>
          <a:solidFill>
            <a:srgbClr val="619FD8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</a:rPr>
              <a:t>Acknowledges a Need for God (vs 10)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A3438-BBA7-6046-8E43-E0A666B7A3CC}"/>
              </a:ext>
            </a:extLst>
          </p:cNvPr>
          <p:cNvSpPr txBox="1"/>
          <p:nvPr/>
        </p:nvSpPr>
        <p:spPr>
          <a:xfrm>
            <a:off x="7562790" y="3427893"/>
            <a:ext cx="4313293" cy="954107"/>
          </a:xfrm>
          <a:prstGeom prst="rect">
            <a:avLst/>
          </a:prstGeom>
          <a:solidFill>
            <a:srgbClr val="619FD8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</a:rPr>
              <a:t>Changes Life Completely (vs 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2B60A3-FE09-5B4C-A791-E4CE7AC4486A}"/>
              </a:ext>
            </a:extLst>
          </p:cNvPr>
          <p:cNvSpPr txBox="1"/>
          <p:nvPr/>
        </p:nvSpPr>
        <p:spPr>
          <a:xfrm>
            <a:off x="7551160" y="4382000"/>
            <a:ext cx="4313293" cy="954107"/>
          </a:xfrm>
          <a:prstGeom prst="rect">
            <a:avLst/>
          </a:prstGeom>
          <a:solidFill>
            <a:srgbClr val="619FD8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</a:rPr>
              <a:t>Gives Up Everything (vs 11)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72DEE-4C17-3942-9C11-F66F2A641814}"/>
              </a:ext>
            </a:extLst>
          </p:cNvPr>
          <p:cNvSpPr txBox="1"/>
          <p:nvPr/>
        </p:nvSpPr>
        <p:spPr>
          <a:xfrm>
            <a:off x="7551160" y="5336107"/>
            <a:ext cx="4319107" cy="954107"/>
          </a:xfrm>
          <a:prstGeom prst="rect">
            <a:avLst/>
          </a:prstGeom>
          <a:solidFill>
            <a:srgbClr val="619FD8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</a:rPr>
              <a:t>Resolves to Follow Christ (vs 11)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F1F7C-309E-FB4C-BFBA-5A6FCF7E300C}"/>
              </a:ext>
            </a:extLst>
          </p:cNvPr>
          <p:cNvSpPr txBox="1"/>
          <p:nvPr/>
        </p:nvSpPr>
        <p:spPr>
          <a:xfrm>
            <a:off x="327546" y="2529838"/>
            <a:ext cx="7052492" cy="405239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Font typeface="Wingdings" charset="2"/>
              <a:buChar char="Ø"/>
            </a:pPr>
            <a:r>
              <a:rPr lang="en-US" sz="2800" b="1" dirty="0"/>
              <a:t>We must die to live (Gal 2:20)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Ø"/>
            </a:pPr>
            <a:r>
              <a:rPr lang="en-US" sz="2800" b="1" dirty="0"/>
              <a:t>We find by losing (Matt 10:39)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Ø"/>
            </a:pPr>
            <a:r>
              <a:rPr lang="en-US" sz="2800" b="1" dirty="0"/>
              <a:t>We’re exalted by being humble (Matt 23:12)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Ø"/>
            </a:pPr>
            <a:r>
              <a:rPr lang="en-US" sz="2800" b="1" dirty="0"/>
              <a:t>We receive by giving (Lk 6:38)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Ø"/>
            </a:pPr>
            <a:r>
              <a:rPr lang="en-US" sz="2800" b="1" dirty="0"/>
              <a:t>We become slaves to become free (Rom 6:16-18)</a:t>
            </a:r>
          </a:p>
          <a:p>
            <a:pPr marL="342900" indent="-342900">
              <a:spcAft>
                <a:spcPts val="800"/>
              </a:spcAft>
              <a:buFont typeface="Wingdings" charset="2"/>
              <a:buChar char="Ø"/>
            </a:pPr>
            <a:r>
              <a:rPr lang="en-US" sz="2800" b="1" dirty="0"/>
              <a:t>Baptized in order to be saved (Mk 16:16; Acts 2:38)</a:t>
            </a:r>
          </a:p>
        </p:txBody>
      </p:sp>
    </p:spTree>
    <p:extLst>
      <p:ext uri="{BB962C8B-B14F-4D97-AF65-F5344CB8AC3E}">
        <p14:creationId xmlns:p14="http://schemas.microsoft.com/office/powerpoint/2010/main" val="1181996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uiExpand="1" build="p" bldLvl="5" animBg="1"/>
      <p:bldP spid="18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96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Michael Hawk</cp:lastModifiedBy>
  <cp:revision>10</cp:revision>
  <dcterms:created xsi:type="dcterms:W3CDTF">2021-04-02T13:06:41Z</dcterms:created>
  <dcterms:modified xsi:type="dcterms:W3CDTF">2021-04-25T20:04:14Z</dcterms:modified>
</cp:coreProperties>
</file>