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7"/>
  </p:notesMasterIdLst>
  <p:sldIdLst>
    <p:sldId id="286" r:id="rId3"/>
    <p:sldId id="27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E4"/>
    <a:srgbClr val="D9D9D9"/>
    <a:srgbClr val="49494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9/22/2018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9/22/2018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5280-D89F-42CD-B8B7-D68598FA230D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Matthew 7:24-27</a:t>
            </a:r>
          </a:p>
        </p:txBody>
      </p:sp>
    </p:spTree>
    <p:extLst>
      <p:ext uri="{BB962C8B-B14F-4D97-AF65-F5344CB8AC3E}">
        <p14:creationId xmlns:p14="http://schemas.microsoft.com/office/powerpoint/2010/main" val="876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73706BD-EF8E-4170-A543-26BF8AF3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F770B2-D82C-492C-86B5-3CBD27C1C7DC}"/>
              </a:ext>
            </a:extLst>
          </p:cNvPr>
          <p:cNvSpPr/>
          <p:nvPr/>
        </p:nvSpPr>
        <p:spPr>
          <a:xfrm>
            <a:off x="279918" y="2547257"/>
            <a:ext cx="11700588" cy="970384"/>
          </a:xfrm>
          <a:prstGeom prst="rect">
            <a:avLst/>
          </a:prstGeom>
          <a:solidFill>
            <a:srgbClr val="F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4D16E-CB48-471C-B35A-1BE708FEDACB}"/>
              </a:ext>
            </a:extLst>
          </p:cNvPr>
          <p:cNvSpPr/>
          <p:nvPr/>
        </p:nvSpPr>
        <p:spPr>
          <a:xfrm>
            <a:off x="279918" y="3517641"/>
            <a:ext cx="11700588" cy="970384"/>
          </a:xfrm>
          <a:prstGeom prst="rect">
            <a:avLst/>
          </a:prstGeom>
          <a:solidFill>
            <a:srgbClr val="F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CFBA3-D91E-43DE-9AEF-E8A8205F5338}"/>
              </a:ext>
            </a:extLst>
          </p:cNvPr>
          <p:cNvSpPr/>
          <p:nvPr/>
        </p:nvSpPr>
        <p:spPr>
          <a:xfrm>
            <a:off x="279918" y="4488025"/>
            <a:ext cx="11700588" cy="970384"/>
          </a:xfrm>
          <a:prstGeom prst="rect">
            <a:avLst/>
          </a:prstGeom>
          <a:solidFill>
            <a:srgbClr val="F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0115F6-BB59-42D6-A19F-2F6E1A4E7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85CC65-90FA-4B1E-9355-24D2CB04AA5C}"/>
              </a:ext>
            </a:extLst>
          </p:cNvPr>
          <p:cNvSpPr/>
          <p:nvPr/>
        </p:nvSpPr>
        <p:spPr>
          <a:xfrm>
            <a:off x="279918" y="2547257"/>
            <a:ext cx="11700588" cy="970384"/>
          </a:xfrm>
          <a:prstGeom prst="rect">
            <a:avLst/>
          </a:prstGeom>
          <a:solidFill>
            <a:srgbClr val="F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B0411-13B2-4BC3-9741-67C8EE1AF4D4}"/>
              </a:ext>
            </a:extLst>
          </p:cNvPr>
          <p:cNvSpPr/>
          <p:nvPr/>
        </p:nvSpPr>
        <p:spPr>
          <a:xfrm>
            <a:off x="279918" y="3517641"/>
            <a:ext cx="11700588" cy="970384"/>
          </a:xfrm>
          <a:prstGeom prst="rect">
            <a:avLst/>
          </a:prstGeom>
          <a:solidFill>
            <a:srgbClr val="F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A99EE-B988-4C35-8195-66E3B6AFD7F2}"/>
              </a:ext>
            </a:extLst>
          </p:cNvPr>
          <p:cNvSpPr/>
          <p:nvPr/>
        </p:nvSpPr>
        <p:spPr>
          <a:xfrm>
            <a:off x="279918" y="4488025"/>
            <a:ext cx="11700588" cy="970384"/>
          </a:xfrm>
          <a:prstGeom prst="rect">
            <a:avLst/>
          </a:prstGeom>
          <a:solidFill>
            <a:srgbClr val="F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CA2A145-A417-4BB3-B174-E70A18D5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F86661-6C1F-45EA-97E4-CA55DD547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4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FE5DD0-D470-40DC-93D2-D96ADF069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E3D444A-715B-4C4E-919F-2FED94163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83D97D4-6716-4046-8D39-8E19EE3C5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AC67945-88A6-42B5-A1B6-EBE654842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generated with high confidence">
            <a:extLst>
              <a:ext uri="{FF2B5EF4-FFF2-40B4-BE49-F238E27FC236}">
                <a16:creationId xmlns:a16="http://schemas.microsoft.com/office/drawing/2014/main" id="{FB666D56-6426-4BE1-8417-959CD9014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833FF6B-6698-4DBF-BE34-9DBEC654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9AD187-B234-4D83-8292-D78E2E4D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B5F1A9-51E1-4077-8122-7DA94B31CC99}"/>
              </a:ext>
            </a:extLst>
          </p:cNvPr>
          <p:cNvSpPr/>
          <p:nvPr/>
        </p:nvSpPr>
        <p:spPr>
          <a:xfrm>
            <a:off x="279918" y="2547257"/>
            <a:ext cx="11700588" cy="970384"/>
          </a:xfrm>
          <a:prstGeom prst="rect">
            <a:avLst/>
          </a:prstGeom>
          <a:solidFill>
            <a:srgbClr val="F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CCFFA2-EA06-473C-B3CD-ADE50FC05716}"/>
              </a:ext>
            </a:extLst>
          </p:cNvPr>
          <p:cNvSpPr/>
          <p:nvPr/>
        </p:nvSpPr>
        <p:spPr>
          <a:xfrm>
            <a:off x="279918" y="3517641"/>
            <a:ext cx="11700588" cy="970384"/>
          </a:xfrm>
          <a:prstGeom prst="rect">
            <a:avLst/>
          </a:prstGeom>
          <a:solidFill>
            <a:srgbClr val="F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EFEA4-0C78-49CD-891B-7FD9155E38E0}"/>
              </a:ext>
            </a:extLst>
          </p:cNvPr>
          <p:cNvSpPr/>
          <p:nvPr/>
        </p:nvSpPr>
        <p:spPr>
          <a:xfrm>
            <a:off x="279918" y="4488025"/>
            <a:ext cx="11700588" cy="970384"/>
          </a:xfrm>
          <a:prstGeom prst="rect">
            <a:avLst/>
          </a:prstGeom>
          <a:solidFill>
            <a:srgbClr val="F5F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</Words>
  <Application>Microsoft Office PowerPoint</Application>
  <PresentationFormat>Widescreen</PresentationFormat>
  <Paragraphs>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Adelle-Regular</vt:lpstr>
      <vt:lpstr>Apple Chancery</vt:lpstr>
      <vt:lpstr>Arial</vt:lpstr>
      <vt:lpstr>Calibri</vt:lpstr>
      <vt:lpstr>Trebuchet MS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65</cp:revision>
  <dcterms:created xsi:type="dcterms:W3CDTF">2017-06-24T20:02:45Z</dcterms:created>
  <dcterms:modified xsi:type="dcterms:W3CDTF">2018-09-22T16:50:02Z</dcterms:modified>
</cp:coreProperties>
</file>