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02" r:id="rId5"/>
    <p:sldId id="303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29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Colossians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3:1-4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C7885EA-64A5-4546-BF03-E3C2806A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xmlns="" id="{955A0A2B-B5BB-4496-91A1-64CA8F59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BD42FD-067C-4926-A8C9-C6549B325DFE}"/>
              </a:ext>
            </a:extLst>
          </p:cNvPr>
          <p:cNvSpPr/>
          <p:nvPr/>
        </p:nvSpPr>
        <p:spPr>
          <a:xfrm>
            <a:off x="737419" y="2993923"/>
            <a:ext cx="10825316" cy="781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A1F5A6-CFA7-439B-9336-FC13A037B225}"/>
              </a:ext>
            </a:extLst>
          </p:cNvPr>
          <p:cNvSpPr/>
          <p:nvPr/>
        </p:nvSpPr>
        <p:spPr>
          <a:xfrm>
            <a:off x="737419" y="3775587"/>
            <a:ext cx="10825316" cy="781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F8CF21-BF63-4006-83DE-3135B6C9C488}"/>
              </a:ext>
            </a:extLst>
          </p:cNvPr>
          <p:cNvSpPr/>
          <p:nvPr/>
        </p:nvSpPr>
        <p:spPr>
          <a:xfrm>
            <a:off x="737419" y="4557251"/>
            <a:ext cx="10825316" cy="781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xmlns="" id="{CAC5FA82-F482-43B0-B572-B97EE1A0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880F98-FC01-41F1-9A80-A0D24154E626}"/>
              </a:ext>
            </a:extLst>
          </p:cNvPr>
          <p:cNvSpPr/>
          <p:nvPr/>
        </p:nvSpPr>
        <p:spPr>
          <a:xfrm>
            <a:off x="737419" y="3029803"/>
            <a:ext cx="10825316" cy="368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14DB39-9B8E-4CA7-9DD7-406B92A0847D}"/>
              </a:ext>
            </a:extLst>
          </p:cNvPr>
          <p:cNvSpPr/>
          <p:nvPr/>
        </p:nvSpPr>
        <p:spPr>
          <a:xfrm>
            <a:off x="737419" y="3429001"/>
            <a:ext cx="10825316" cy="368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36476E-D1B3-45F3-8D47-D443B5AF100B}"/>
              </a:ext>
            </a:extLst>
          </p:cNvPr>
          <p:cNvSpPr/>
          <p:nvPr/>
        </p:nvSpPr>
        <p:spPr>
          <a:xfrm>
            <a:off x="737419" y="3797492"/>
            <a:ext cx="10825316" cy="368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881289-0451-4BF1-B0B6-7D07B48B9C6F}"/>
              </a:ext>
            </a:extLst>
          </p:cNvPr>
          <p:cNvSpPr/>
          <p:nvPr/>
        </p:nvSpPr>
        <p:spPr>
          <a:xfrm>
            <a:off x="737419" y="4193279"/>
            <a:ext cx="10825316" cy="368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82</cp:revision>
  <dcterms:created xsi:type="dcterms:W3CDTF">2017-11-12T03:45:52Z</dcterms:created>
  <dcterms:modified xsi:type="dcterms:W3CDTF">2018-08-19T20:51:10Z</dcterms:modified>
</cp:coreProperties>
</file>