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301" r:id="rId4"/>
    <p:sldId id="302" r:id="rId5"/>
    <p:sldId id="303" r:id="rId6"/>
    <p:sldId id="304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4633"/>
    <a:srgbClr val="0E0E0E"/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17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02486-0D73-4B50-9713-22D8228F2216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C7893-67BE-4D77-8564-986E81AAF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7893-67BE-4D77-8564-986E81AAF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5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7893-67BE-4D77-8564-986E81AAF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2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7893-67BE-4D77-8564-986E81AAF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7893-67BE-4D77-8564-986E81AAF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7893-67BE-4D77-8564-986E81AAF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8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7893-67BE-4D77-8564-986E81AAF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C7893-67BE-4D77-8564-986E81AAF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Colossians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3:12-15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94C98049-4B04-4F90-BD8D-83F2E56C4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03F67C7-CCE5-4FF7-953C-B81FCB4CE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B4AF15-81BF-4421-A5C6-2D559662A10A}"/>
              </a:ext>
            </a:extLst>
          </p:cNvPr>
          <p:cNvSpPr/>
          <p:nvPr/>
        </p:nvSpPr>
        <p:spPr>
          <a:xfrm>
            <a:off x="746620" y="3028426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2BFA11-2038-40B5-A765-CF1BD2C5C5A7}"/>
              </a:ext>
            </a:extLst>
          </p:cNvPr>
          <p:cNvSpPr/>
          <p:nvPr/>
        </p:nvSpPr>
        <p:spPr>
          <a:xfrm>
            <a:off x="746620" y="3808602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68FC19-EF29-4400-B82A-3F2678E21B5F}"/>
              </a:ext>
            </a:extLst>
          </p:cNvPr>
          <p:cNvSpPr/>
          <p:nvPr/>
        </p:nvSpPr>
        <p:spPr>
          <a:xfrm>
            <a:off x="746619" y="4588778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89383B-D054-42F8-9D47-49E179A72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66F623-0317-468B-AD1F-C66CDFEE19B4}"/>
              </a:ext>
            </a:extLst>
          </p:cNvPr>
          <p:cNvSpPr/>
          <p:nvPr/>
        </p:nvSpPr>
        <p:spPr>
          <a:xfrm>
            <a:off x="746620" y="3028426"/>
            <a:ext cx="10846965" cy="400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3CFEE9-BF2F-416A-8D89-BFB80B125184}"/>
              </a:ext>
            </a:extLst>
          </p:cNvPr>
          <p:cNvSpPr/>
          <p:nvPr/>
        </p:nvSpPr>
        <p:spPr>
          <a:xfrm>
            <a:off x="746620" y="3429000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06820BA-7A0A-40FE-A346-DFF17DC78D6E}"/>
              </a:ext>
            </a:extLst>
          </p:cNvPr>
          <p:cNvSpPr/>
          <p:nvPr/>
        </p:nvSpPr>
        <p:spPr>
          <a:xfrm>
            <a:off x="746619" y="4209176"/>
            <a:ext cx="10846965" cy="36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2FABD3-0A5C-441C-BD12-41BBE8F17D62}"/>
              </a:ext>
            </a:extLst>
          </p:cNvPr>
          <p:cNvSpPr/>
          <p:nvPr/>
        </p:nvSpPr>
        <p:spPr>
          <a:xfrm>
            <a:off x="746618" y="4573975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2CCF81-08D3-42E6-9084-783A562A8943}"/>
              </a:ext>
            </a:extLst>
          </p:cNvPr>
          <p:cNvSpPr/>
          <p:nvPr/>
        </p:nvSpPr>
        <p:spPr>
          <a:xfrm>
            <a:off x="746618" y="5354151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4A357A-420D-4231-8302-2C1DA1ED8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3E0959-E3EB-4515-8792-8729A6992559}"/>
              </a:ext>
            </a:extLst>
          </p:cNvPr>
          <p:cNvSpPr/>
          <p:nvPr/>
        </p:nvSpPr>
        <p:spPr>
          <a:xfrm>
            <a:off x="746620" y="3028426"/>
            <a:ext cx="10846965" cy="400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5B3127-3EBF-48DE-AE9D-5DCDD27C39B9}"/>
              </a:ext>
            </a:extLst>
          </p:cNvPr>
          <p:cNvSpPr/>
          <p:nvPr/>
        </p:nvSpPr>
        <p:spPr>
          <a:xfrm>
            <a:off x="746620" y="3429000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5C5C48-217B-41B4-AB6B-9E87A3868EF9}"/>
              </a:ext>
            </a:extLst>
          </p:cNvPr>
          <p:cNvSpPr/>
          <p:nvPr/>
        </p:nvSpPr>
        <p:spPr>
          <a:xfrm>
            <a:off x="746620" y="4209176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C6E7C8-87A8-4318-8AEC-B7EA16160CB0}"/>
              </a:ext>
            </a:extLst>
          </p:cNvPr>
          <p:cNvSpPr/>
          <p:nvPr/>
        </p:nvSpPr>
        <p:spPr>
          <a:xfrm>
            <a:off x="746619" y="4981401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D3B326-5677-4BB5-A74D-15F8A5FD6820}"/>
              </a:ext>
            </a:extLst>
          </p:cNvPr>
          <p:cNvSpPr/>
          <p:nvPr/>
        </p:nvSpPr>
        <p:spPr>
          <a:xfrm>
            <a:off x="746619" y="5761577"/>
            <a:ext cx="10846965" cy="780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5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12</Words>
  <Application>Microsoft Office PowerPoint</Application>
  <PresentationFormat>Custom</PresentationFormat>
  <Paragraphs>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79</cp:revision>
  <dcterms:created xsi:type="dcterms:W3CDTF">2017-11-12T03:45:52Z</dcterms:created>
  <dcterms:modified xsi:type="dcterms:W3CDTF">2018-08-12T22:16:10Z</dcterms:modified>
</cp:coreProperties>
</file>