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74633"/>
    <a:srgbClr val="0E0E0E"/>
    <a:srgbClr val="FF4516"/>
    <a:srgbClr val="CA2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Ephesians 1:3-10</a:t>
            </a: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5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text, indoor&#10;&#10;Description generated with high confidence">
            <a:extLst>
              <a:ext uri="{FF2B5EF4-FFF2-40B4-BE49-F238E27FC236}">
                <a16:creationId xmlns:a16="http://schemas.microsoft.com/office/drawing/2014/main" xmlns="" id="{5DF1CD75-B635-4CA2-B13D-CDF41061C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E55FEC-FC8D-4AF1-A743-10473EBA6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108421-852A-458D-996B-2A7939398CAB}"/>
              </a:ext>
            </a:extLst>
          </p:cNvPr>
          <p:cNvSpPr/>
          <p:nvPr/>
        </p:nvSpPr>
        <p:spPr>
          <a:xfrm>
            <a:off x="914400" y="3319943"/>
            <a:ext cx="2617365" cy="38799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FAAEAAC-9C86-4D94-A187-92CF627464DD}"/>
              </a:ext>
            </a:extLst>
          </p:cNvPr>
          <p:cNvSpPr/>
          <p:nvPr/>
        </p:nvSpPr>
        <p:spPr>
          <a:xfrm>
            <a:off x="914399" y="3707934"/>
            <a:ext cx="2617365" cy="38799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D329B5-A868-4AE2-8DD2-5902F78E7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6925E3-B067-4719-A148-075817B39172}"/>
              </a:ext>
            </a:extLst>
          </p:cNvPr>
          <p:cNvSpPr/>
          <p:nvPr/>
        </p:nvSpPr>
        <p:spPr>
          <a:xfrm>
            <a:off x="981511" y="4118994"/>
            <a:ext cx="2617365" cy="38799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2BF97C5-158D-4E9D-9950-80455E89944B}"/>
              </a:ext>
            </a:extLst>
          </p:cNvPr>
          <p:cNvSpPr/>
          <p:nvPr/>
        </p:nvSpPr>
        <p:spPr>
          <a:xfrm>
            <a:off x="981510" y="4506985"/>
            <a:ext cx="2617365" cy="38799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1AC745-5E2B-4736-961C-2D56F7B4CBAB}"/>
              </a:ext>
            </a:extLst>
          </p:cNvPr>
          <p:cNvSpPr/>
          <p:nvPr/>
        </p:nvSpPr>
        <p:spPr>
          <a:xfrm>
            <a:off x="981509" y="4894976"/>
            <a:ext cx="2617365" cy="29780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DCAF1C-2C81-4697-B359-84B4736F288A}"/>
              </a:ext>
            </a:extLst>
          </p:cNvPr>
          <p:cNvSpPr/>
          <p:nvPr/>
        </p:nvSpPr>
        <p:spPr>
          <a:xfrm>
            <a:off x="981509" y="5201174"/>
            <a:ext cx="2617365" cy="38799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E1AED8-25B5-479B-B7FF-4DAEF76E0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117BA2A-9C11-481A-9701-C70F4E6BCB7C}"/>
              </a:ext>
            </a:extLst>
          </p:cNvPr>
          <p:cNvSpPr/>
          <p:nvPr/>
        </p:nvSpPr>
        <p:spPr>
          <a:xfrm>
            <a:off x="989900" y="4890781"/>
            <a:ext cx="2617365" cy="38799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F8A0CD7-8521-44BF-A3F2-B04DCBB5710F}"/>
              </a:ext>
            </a:extLst>
          </p:cNvPr>
          <p:cNvSpPr/>
          <p:nvPr/>
        </p:nvSpPr>
        <p:spPr>
          <a:xfrm>
            <a:off x="989900" y="5278772"/>
            <a:ext cx="2617365" cy="38799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4E6A78-D2B5-42E3-AF42-A282485F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6B30CD1-A03A-40B0-8DDC-527ADC2F834E}"/>
              </a:ext>
            </a:extLst>
          </p:cNvPr>
          <p:cNvSpPr/>
          <p:nvPr/>
        </p:nvSpPr>
        <p:spPr>
          <a:xfrm>
            <a:off x="964733" y="3313651"/>
            <a:ext cx="2617365" cy="38799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CE0AC5-41D7-4DAE-8DB4-6ECF786ADF64}"/>
              </a:ext>
            </a:extLst>
          </p:cNvPr>
          <p:cNvSpPr/>
          <p:nvPr/>
        </p:nvSpPr>
        <p:spPr>
          <a:xfrm>
            <a:off x="964733" y="3701642"/>
            <a:ext cx="2617365" cy="38799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0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EDF7D22B-AA79-4C53-99D5-52C704A10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07E7E3-7086-4329-9024-594EF9009B09}"/>
              </a:ext>
            </a:extLst>
          </p:cNvPr>
          <p:cNvSpPr/>
          <p:nvPr/>
        </p:nvSpPr>
        <p:spPr>
          <a:xfrm>
            <a:off x="981511" y="4118994"/>
            <a:ext cx="2617365" cy="38799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690AB3B-D728-4715-BDEF-17830CAB1C5E}"/>
              </a:ext>
            </a:extLst>
          </p:cNvPr>
          <p:cNvSpPr/>
          <p:nvPr/>
        </p:nvSpPr>
        <p:spPr>
          <a:xfrm>
            <a:off x="981511" y="4506985"/>
            <a:ext cx="2617365" cy="33346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BACD7DC-F2EC-47DC-96D4-74501A09F37C}"/>
              </a:ext>
            </a:extLst>
          </p:cNvPr>
          <p:cNvSpPr/>
          <p:nvPr/>
        </p:nvSpPr>
        <p:spPr>
          <a:xfrm>
            <a:off x="981511" y="4840448"/>
            <a:ext cx="2617365" cy="38799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7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07698893-031F-4E66-8199-0B5A6E93A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2B6174B-2135-4752-B233-570A86DD2025}"/>
              </a:ext>
            </a:extLst>
          </p:cNvPr>
          <p:cNvSpPr/>
          <p:nvPr/>
        </p:nvSpPr>
        <p:spPr>
          <a:xfrm>
            <a:off x="956345" y="4907560"/>
            <a:ext cx="2105638" cy="35233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AAFBA3-309D-46B0-934E-4F3DF73EE4A6}"/>
              </a:ext>
            </a:extLst>
          </p:cNvPr>
          <p:cNvSpPr/>
          <p:nvPr/>
        </p:nvSpPr>
        <p:spPr>
          <a:xfrm>
            <a:off x="956345" y="5259898"/>
            <a:ext cx="2105638" cy="35233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9272D66-D43E-4CA7-9A60-F8540F2E96F4}"/>
              </a:ext>
            </a:extLst>
          </p:cNvPr>
          <p:cNvSpPr/>
          <p:nvPr/>
        </p:nvSpPr>
        <p:spPr>
          <a:xfrm>
            <a:off x="3061983" y="4907560"/>
            <a:ext cx="2105638" cy="42783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56</cp:revision>
  <dcterms:created xsi:type="dcterms:W3CDTF">2017-11-12T03:45:52Z</dcterms:created>
  <dcterms:modified xsi:type="dcterms:W3CDTF">2018-07-08T13:51:48Z</dcterms:modified>
</cp:coreProperties>
</file>