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85" r:id="rId5"/>
    <p:sldId id="286" r:id="rId6"/>
    <p:sldId id="287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843C-9B10-42AE-ABE9-05C3BCDEFB0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7A77-6B1F-4DDE-9725-62366E4B9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7A77-6B1F-4DDE-9725-62366E4B9B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0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7A77-6B1F-4DDE-9725-62366E4B9B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7A77-6B1F-4DDE-9725-62366E4B9B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7A77-6B1F-4DDE-9725-62366E4B9B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7A77-6B1F-4DDE-9725-62366E4B9B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7A77-6B1F-4DDE-9725-62366E4B9B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7A77-6B1F-4DDE-9725-62366E4B9B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7A77-6B1F-4DDE-9725-62366E4B9B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6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7A77-6B1F-4DDE-9725-62366E4B9B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9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Hebrews 8:6-13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mountain&#10;&#10;Description generated with very high confidence">
            <a:extLst>
              <a:ext uri="{FF2B5EF4-FFF2-40B4-BE49-F238E27FC236}">
                <a16:creationId xmlns:a16="http://schemas.microsoft.com/office/drawing/2014/main" xmlns="" id="{173EB89F-E815-40E1-ADAE-0F14609E7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&#10;&#10;Description generated with very high confidence">
            <a:extLst>
              <a:ext uri="{FF2B5EF4-FFF2-40B4-BE49-F238E27FC236}">
                <a16:creationId xmlns:a16="http://schemas.microsoft.com/office/drawing/2014/main" xmlns="" id="{0CFE562C-EBAD-4419-A453-34CDEB3EB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A9D851-2F61-4C61-9395-59C07EC30F7C}"/>
              </a:ext>
            </a:extLst>
          </p:cNvPr>
          <p:cNvSpPr/>
          <p:nvPr/>
        </p:nvSpPr>
        <p:spPr>
          <a:xfrm>
            <a:off x="6279502" y="3638939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0B9A62-CC1F-46D8-B0F4-33F7893BDD32}"/>
              </a:ext>
            </a:extLst>
          </p:cNvPr>
          <p:cNvSpPr/>
          <p:nvPr/>
        </p:nvSpPr>
        <p:spPr>
          <a:xfrm>
            <a:off x="6279502" y="4152122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5E7822-1790-464E-92D7-1B1B684949BE}"/>
              </a:ext>
            </a:extLst>
          </p:cNvPr>
          <p:cNvSpPr/>
          <p:nvPr/>
        </p:nvSpPr>
        <p:spPr>
          <a:xfrm>
            <a:off x="6279502" y="4665305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8155BE90-566C-4D68-84F6-ADF2829D0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89F911-80E6-43FD-997F-67C775796705}"/>
              </a:ext>
            </a:extLst>
          </p:cNvPr>
          <p:cNvSpPr/>
          <p:nvPr/>
        </p:nvSpPr>
        <p:spPr>
          <a:xfrm>
            <a:off x="6279502" y="3638939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66F0EE-6D0F-471A-A901-D16B75ADB6AC}"/>
              </a:ext>
            </a:extLst>
          </p:cNvPr>
          <p:cNvSpPr/>
          <p:nvPr/>
        </p:nvSpPr>
        <p:spPr>
          <a:xfrm>
            <a:off x="6279502" y="4152122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6EEADA-C153-486B-A944-6251E8108942}"/>
              </a:ext>
            </a:extLst>
          </p:cNvPr>
          <p:cNvSpPr/>
          <p:nvPr/>
        </p:nvSpPr>
        <p:spPr>
          <a:xfrm>
            <a:off x="6279502" y="4665305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177973-6AAC-4F58-B86D-BE0B559B565E}"/>
              </a:ext>
            </a:extLst>
          </p:cNvPr>
          <p:cNvSpPr/>
          <p:nvPr/>
        </p:nvSpPr>
        <p:spPr>
          <a:xfrm>
            <a:off x="6279502" y="5178488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&#10;&#10;Description generated with high confidence">
            <a:extLst>
              <a:ext uri="{FF2B5EF4-FFF2-40B4-BE49-F238E27FC236}">
                <a16:creationId xmlns:a16="http://schemas.microsoft.com/office/drawing/2014/main" xmlns="" id="{99D966D1-EC5C-41EB-A327-B953970CB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ird&#10;&#10;Description generated with very high confidence">
            <a:extLst>
              <a:ext uri="{FF2B5EF4-FFF2-40B4-BE49-F238E27FC236}">
                <a16:creationId xmlns:a16="http://schemas.microsoft.com/office/drawing/2014/main" xmlns="" id="{C681750A-D5FE-48A1-9119-E9008D0E4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ky filled with stars&#10;&#10;Description generated with high confidence">
            <a:extLst>
              <a:ext uri="{FF2B5EF4-FFF2-40B4-BE49-F238E27FC236}">
                <a16:creationId xmlns:a16="http://schemas.microsoft.com/office/drawing/2014/main" xmlns="" id="{CF42E3AF-4BDB-4066-A9C3-F6A937411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853903-96E9-4998-9E6F-D472E49E8883}"/>
              </a:ext>
            </a:extLst>
          </p:cNvPr>
          <p:cNvSpPr/>
          <p:nvPr/>
        </p:nvSpPr>
        <p:spPr>
          <a:xfrm>
            <a:off x="6279502" y="3638939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42D9FE-5DF5-4B85-978F-9850FAF82A2C}"/>
              </a:ext>
            </a:extLst>
          </p:cNvPr>
          <p:cNvSpPr/>
          <p:nvPr/>
        </p:nvSpPr>
        <p:spPr>
          <a:xfrm>
            <a:off x="6279502" y="4152122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E39996-DF3C-4770-91D5-1B0C7F055140}"/>
              </a:ext>
            </a:extLst>
          </p:cNvPr>
          <p:cNvSpPr/>
          <p:nvPr/>
        </p:nvSpPr>
        <p:spPr>
          <a:xfrm>
            <a:off x="6279502" y="4665305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DDA905-33E7-40F6-9045-8A4878D4BA09}"/>
              </a:ext>
            </a:extLst>
          </p:cNvPr>
          <p:cNvSpPr/>
          <p:nvPr/>
        </p:nvSpPr>
        <p:spPr>
          <a:xfrm>
            <a:off x="6279502" y="5178488"/>
            <a:ext cx="5912498" cy="51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14</Words>
  <Application>Microsoft Office PowerPoint</Application>
  <PresentationFormat>Custom</PresentationFormat>
  <Paragraphs>10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54</cp:revision>
  <dcterms:created xsi:type="dcterms:W3CDTF">2017-11-12T03:45:52Z</dcterms:created>
  <dcterms:modified xsi:type="dcterms:W3CDTF">2018-07-01T15:32:42Z</dcterms:modified>
</cp:coreProperties>
</file>