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0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Colossians 1:1-2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0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042349A1-8E6A-45DF-9A3A-A505F29EE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xmlns="" id="{5E7EE05A-1879-4290-8519-F31F9EC5A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DF23105-9417-402F-80A0-19CB856A7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C74902-2163-475F-93D9-8897360FA3FA}"/>
              </a:ext>
            </a:extLst>
          </p:cNvPr>
          <p:cNvSpPr/>
          <p:nvPr/>
        </p:nvSpPr>
        <p:spPr>
          <a:xfrm>
            <a:off x="771787" y="2424418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4575FB-35D5-475D-A191-4D0A31925DBA}"/>
              </a:ext>
            </a:extLst>
          </p:cNvPr>
          <p:cNvSpPr/>
          <p:nvPr/>
        </p:nvSpPr>
        <p:spPr>
          <a:xfrm>
            <a:off x="771786" y="2810312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46AC09-DF95-423C-AAD9-9BBF683E9212}"/>
              </a:ext>
            </a:extLst>
          </p:cNvPr>
          <p:cNvSpPr/>
          <p:nvPr/>
        </p:nvSpPr>
        <p:spPr>
          <a:xfrm>
            <a:off x="771786" y="3196206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F0559C68-B71B-4849-B2BA-8E045552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9D07051-6FF4-43DE-B2C1-7EA73B0C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5F79A7-FAEB-40CC-B1B2-DCF1F74AA8B7}"/>
              </a:ext>
            </a:extLst>
          </p:cNvPr>
          <p:cNvSpPr/>
          <p:nvPr/>
        </p:nvSpPr>
        <p:spPr>
          <a:xfrm>
            <a:off x="822121" y="3967992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8E72D0C-C289-4480-9C12-F45BE9D1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3840F6-4870-4D20-A916-A8A7CA5A5FE0}"/>
              </a:ext>
            </a:extLst>
          </p:cNvPr>
          <p:cNvSpPr/>
          <p:nvPr/>
        </p:nvSpPr>
        <p:spPr>
          <a:xfrm>
            <a:off x="771787" y="2424418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7EB642-E343-468F-9B94-BAAB09781FA3}"/>
              </a:ext>
            </a:extLst>
          </p:cNvPr>
          <p:cNvSpPr/>
          <p:nvPr/>
        </p:nvSpPr>
        <p:spPr>
          <a:xfrm>
            <a:off x="771787" y="2903989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D2CF24-61A1-4AFA-B3F2-3E5DD3E669AE}"/>
              </a:ext>
            </a:extLst>
          </p:cNvPr>
          <p:cNvSpPr/>
          <p:nvPr/>
        </p:nvSpPr>
        <p:spPr>
          <a:xfrm>
            <a:off x="771786" y="3289883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A713A2-E0CC-4C04-8AE6-E4FCCD52137B}"/>
              </a:ext>
            </a:extLst>
          </p:cNvPr>
          <p:cNvSpPr/>
          <p:nvPr/>
        </p:nvSpPr>
        <p:spPr>
          <a:xfrm>
            <a:off x="771786" y="3675777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5AD1C067-070F-44BE-A4C4-45630FA9E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C57F89-EA88-42DF-9869-AB18B94D3853}"/>
              </a:ext>
            </a:extLst>
          </p:cNvPr>
          <p:cNvSpPr/>
          <p:nvPr/>
        </p:nvSpPr>
        <p:spPr>
          <a:xfrm>
            <a:off x="771787" y="2424418"/>
            <a:ext cx="10779853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3D4A4B-83EC-4F53-93A4-BF22456676B6}"/>
              </a:ext>
            </a:extLst>
          </p:cNvPr>
          <p:cNvSpPr/>
          <p:nvPr/>
        </p:nvSpPr>
        <p:spPr>
          <a:xfrm>
            <a:off x="771786" y="3204594"/>
            <a:ext cx="10779853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AB864-29A0-4DEE-9359-AF22BD04A034}"/>
              </a:ext>
            </a:extLst>
          </p:cNvPr>
          <p:cNvSpPr/>
          <p:nvPr/>
        </p:nvSpPr>
        <p:spPr>
          <a:xfrm>
            <a:off x="771785" y="3590487"/>
            <a:ext cx="10779853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ED7776-6057-48C6-BD15-548948EB9D68}"/>
              </a:ext>
            </a:extLst>
          </p:cNvPr>
          <p:cNvSpPr/>
          <p:nvPr/>
        </p:nvSpPr>
        <p:spPr>
          <a:xfrm>
            <a:off x="771784" y="4286774"/>
            <a:ext cx="10779853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1CE900-29BA-4C96-A3E1-D8AC974C6CC1}"/>
              </a:ext>
            </a:extLst>
          </p:cNvPr>
          <p:cNvSpPr/>
          <p:nvPr/>
        </p:nvSpPr>
        <p:spPr>
          <a:xfrm>
            <a:off x="771784" y="5066950"/>
            <a:ext cx="10779853" cy="775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58</cp:revision>
  <dcterms:created xsi:type="dcterms:W3CDTF">2017-11-12T03:45:52Z</dcterms:created>
  <dcterms:modified xsi:type="dcterms:W3CDTF">2018-07-08T20:42:55Z</dcterms:modified>
</cp:coreProperties>
</file>