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81" r:id="rId4"/>
    <p:sldId id="282" r:id="rId5"/>
    <p:sldId id="283" r:id="rId6"/>
    <p:sldId id="284" r:id="rId7"/>
    <p:sldId id="285" r:id="rId8"/>
    <p:sldId id="280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74633"/>
    <a:srgbClr val="0E0E0E"/>
    <a:srgbClr val="FF4516"/>
    <a:srgbClr val="CA23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0" d="100"/>
          <a:sy n="70" d="100"/>
        </p:scale>
        <p:origin x="-690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EF4919-F097-4F47-9ADC-EECFDA9EFDF0}" type="datetimeFigureOut">
              <a:rPr lang="en-US" smtClean="0"/>
              <a:t>6/17/2018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D57D62-2395-4EB0-8B50-1DFE7479E5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5725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D57D62-2395-4EB0-8B50-1DFE7479E5A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0982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D57D62-2395-4EB0-8B50-1DFE7479E5A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2553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D57D62-2395-4EB0-8B50-1DFE7479E5A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0130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D57D62-2395-4EB0-8B50-1DFE7479E5A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1163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D57D62-2395-4EB0-8B50-1DFE7479E5A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4490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D57D62-2395-4EB0-8B50-1DFE7479E5A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4819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D57D62-2395-4EB0-8B50-1DFE7479E5A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6140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D57D62-2395-4EB0-8B50-1DFE7479E5A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9115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F0B516A-3120-4B91-AF98-9D34669E5E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ECB5324D-16C1-45D6-B493-A78DB66955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1847E18-E65B-4D76-8DA8-41BEE76295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4DE84-0E8B-4537-9B5E-19FDD456DA29}" type="datetimeFigureOut">
              <a:rPr lang="en-US" smtClean="0"/>
              <a:t>6/17/2018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7A65E7E-E485-4342-9357-E3BAA4330B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3077493-6AAA-444B-B584-C8B0F83E6A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F7F25-CFBF-491B-B324-A0E7606C3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6441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7251C4E-10D9-4E02-9720-E83DC6DEAF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0D26C8E4-2727-4831-9725-5F8DE754AC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FAAFCF2-AD2D-43D7-9C9A-424A899B71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4DE84-0E8B-4537-9B5E-19FDD456DA29}" type="datetimeFigureOut">
              <a:rPr lang="en-US" smtClean="0"/>
              <a:t>6/17/2018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B2404D8-D26A-4E18-BF92-80D7402BA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6FB7051-9046-4732-A3F1-CCD248CEDF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F7F25-CFBF-491B-B324-A0E7606C3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7581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709263B7-5D2C-4ADF-853C-71FFB5E27D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06BC96F2-1306-49F0-86BA-6B195549F6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630642D-2DDF-4850-9812-A78751E5EA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4DE84-0E8B-4537-9B5E-19FDD456DA29}" type="datetimeFigureOut">
              <a:rPr lang="en-US" smtClean="0"/>
              <a:t>6/17/2018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DA66232-BA75-4B7E-BCBD-E5D94FE6A5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4E3DFC1-3D79-40E3-B183-F08467A85A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F7F25-CFBF-491B-B324-A0E7606C3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0919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5AC0B06-7FF4-4AB0-A792-94C480C869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6119591-2DC7-4036-B0F5-E7A0AB3174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CCD31D6-337B-4E4A-9E8F-7E5B5E7CDA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4DE84-0E8B-4537-9B5E-19FDD456DA29}" type="datetimeFigureOut">
              <a:rPr lang="en-US" smtClean="0"/>
              <a:t>6/17/2018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E15E6F2-F373-466D-9D8A-D88F88813D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FB72165-73D8-4659-A175-78F5168E80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F7F25-CFBF-491B-B324-A0E7606C3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985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DFC7126-0705-4BA0-978B-9E44E5C4C0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AC8446F-38CF-45E1-A4F4-10631FE80F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EE635E4-F252-422D-AEF2-316811D1F9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4DE84-0E8B-4537-9B5E-19FDD456DA29}" type="datetimeFigureOut">
              <a:rPr lang="en-US" smtClean="0"/>
              <a:t>6/17/2018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1A87D57-699B-46FF-9387-26D48E9FF1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0CA42A0-134A-4C39-A1AA-7F8E894113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F7F25-CFBF-491B-B324-A0E7606C3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754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A593ADA-D8DA-4AF1-86DA-9DD5D029DA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F27581F-C4EC-44D9-975A-DCF171980C0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EF6001B9-01F0-4663-BCB5-29DD296595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15C5D30-BED6-4E6E-8A6C-96D4C6CAB0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4DE84-0E8B-4537-9B5E-19FDD456DA29}" type="datetimeFigureOut">
              <a:rPr lang="en-US" smtClean="0"/>
              <a:t>6/17/2018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23A9122-FFEB-4B22-BB73-EFFCEB40CF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B820A44-C612-4726-8563-2A129049B2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F7F25-CFBF-491B-B324-A0E7606C3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3415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1438990-646B-4F06-B0C3-0D9F74F7DE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CA68012-1441-4EA1-A337-C72D272D71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B2CF354C-C987-452C-B5F2-6D52EB45AF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08ACFA6F-4140-4932-988C-8E435D66D69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21A77218-89AD-4304-87BE-C4D64994140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9E339B25-A7EC-4F62-AFEA-9DA7C2123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4DE84-0E8B-4537-9B5E-19FDD456DA29}" type="datetimeFigureOut">
              <a:rPr lang="en-US" smtClean="0"/>
              <a:t>6/17/2018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6A51DD59-E07F-437E-89B6-C3D7F5095D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769BB333-8386-4221-80E3-830E97E274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F7F25-CFBF-491B-B324-A0E7606C3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8143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76F113F-BF62-42F9-BCD9-DEA3084DE8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31B7D06A-D3E8-4485-8E05-66AF671972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4DE84-0E8B-4537-9B5E-19FDD456DA29}" type="datetimeFigureOut">
              <a:rPr lang="en-US" smtClean="0"/>
              <a:t>6/17/2018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2FEDAC87-A22B-4323-9778-0098A5CAA1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CBF4633E-37A7-459C-976F-E5851D59E1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F7F25-CFBF-491B-B324-A0E7606C3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3806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145EA8F0-D837-47C2-A66C-C655812658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4DE84-0E8B-4537-9B5E-19FDD456DA29}" type="datetimeFigureOut">
              <a:rPr lang="en-US" smtClean="0"/>
              <a:t>6/17/2018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FEDC7279-6341-4B8D-A6F3-16BE47F603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C80CC29A-2F94-4839-8F74-2A068E6800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F7F25-CFBF-491B-B324-A0E7606C3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0431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90BDE9A-854F-406F-9913-CF324B13D8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7E51C4B-CFE7-466B-A097-E54AC0ACAB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A485AE70-0735-41C1-AD7B-3128E5AF64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DB8FF47-14BE-476D-8CB5-E63BA9B4F2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4DE84-0E8B-4537-9B5E-19FDD456DA29}" type="datetimeFigureOut">
              <a:rPr lang="en-US" smtClean="0"/>
              <a:t>6/17/2018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6F8D8FF-6D58-42D4-98F7-A26045EC59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6FBC2CE-F644-4DEE-8DD0-D1E279D7BB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F7F25-CFBF-491B-B324-A0E7606C3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864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D7C0632-57D6-47F1-9439-3EC682253E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68F15C1A-934E-4C32-9184-9E05641490D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18212184-1308-4C9C-8C6F-87FC7B7153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9F07E5DC-F4F3-4391-8533-77C002C343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4DE84-0E8B-4537-9B5E-19FDD456DA29}" type="datetimeFigureOut">
              <a:rPr lang="en-US" smtClean="0"/>
              <a:t>6/17/2018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840C4BB-9579-43C7-9601-59CA8F1F91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49C5BA7-E60B-4578-9946-ED14EDAE6D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F7F25-CFBF-491B-B324-A0E7606C3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4540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DC196439-09D9-40B6-9754-49E6005C78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00E8DD3-167C-466B-AFA8-B291945273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C5D95D2-95CE-4E70-96EB-D68315D0332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64DE84-0E8B-4537-9B5E-19FDD456DA29}" type="datetimeFigureOut">
              <a:rPr lang="en-US" smtClean="0"/>
              <a:t>6/17/2018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235E9F6-BAC5-41F3-A662-3D811C702D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F03F246-EFCA-4B83-9295-6083BED11E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AF7F25-CFBF-491B-B324-A0E7606C3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064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02E7908C-9135-4728-BCBD-12D10C173A1A}"/>
              </a:ext>
            </a:extLst>
          </p:cNvPr>
          <p:cNvSpPr/>
          <p:nvPr/>
        </p:nvSpPr>
        <p:spPr>
          <a:xfrm>
            <a:off x="3942826" y="388246"/>
            <a:ext cx="7899634" cy="570451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lIns="91428" tIns="45719" rIns="91428" bIns="45719" rtlCol="0" anchor="t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10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Scripture Reading: 2 Peter 2:15-16</a:t>
            </a:r>
          </a:p>
        </p:txBody>
      </p:sp>
    </p:spTree>
    <p:extLst>
      <p:ext uri="{BB962C8B-B14F-4D97-AF65-F5344CB8AC3E}">
        <p14:creationId xmlns:p14="http://schemas.microsoft.com/office/powerpoint/2010/main" val="2993315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9193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horse with a mountain in the background&#10;&#10;Description generated with very high confidence">
            <a:extLst>
              <a:ext uri="{FF2B5EF4-FFF2-40B4-BE49-F238E27FC236}">
                <a16:creationId xmlns:a16="http://schemas.microsoft.com/office/drawing/2014/main" xmlns="" id="{CC6287FC-6B62-46AC-AFA3-F852F00D02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424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at sitting on top of a building&#10;&#10;Description generated with high confidence">
            <a:extLst>
              <a:ext uri="{FF2B5EF4-FFF2-40B4-BE49-F238E27FC236}">
                <a16:creationId xmlns:a16="http://schemas.microsoft.com/office/drawing/2014/main" xmlns="" id="{1670D53D-A4B5-4537-9725-F6D4FFA449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BAF8DA2D-747A-47C5-9E31-EA40B81CBB9D}"/>
              </a:ext>
            </a:extLst>
          </p:cNvPr>
          <p:cNvSpPr/>
          <p:nvPr/>
        </p:nvSpPr>
        <p:spPr>
          <a:xfrm>
            <a:off x="6965576" y="1129553"/>
            <a:ext cx="5118848" cy="34065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C5587748-A789-4A49-B839-539505E63BF0}"/>
              </a:ext>
            </a:extLst>
          </p:cNvPr>
          <p:cNvSpPr/>
          <p:nvPr/>
        </p:nvSpPr>
        <p:spPr>
          <a:xfrm>
            <a:off x="6965576" y="1470212"/>
            <a:ext cx="5118848" cy="34065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353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at sitting on top of a building&#10;&#10;Description generated with high confidence">
            <a:extLst>
              <a:ext uri="{FF2B5EF4-FFF2-40B4-BE49-F238E27FC236}">
                <a16:creationId xmlns:a16="http://schemas.microsoft.com/office/drawing/2014/main" xmlns="" id="{4FC11796-AC1F-4B51-9297-EB021BDA35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F72538B9-9BA7-4705-BC2F-668B6B16037C}"/>
              </a:ext>
            </a:extLst>
          </p:cNvPr>
          <p:cNvSpPr/>
          <p:nvPr/>
        </p:nvSpPr>
        <p:spPr>
          <a:xfrm>
            <a:off x="6992471" y="1586753"/>
            <a:ext cx="5118848" cy="66338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584629C1-7783-4C3C-AC4B-4ED0FF5BE182}"/>
              </a:ext>
            </a:extLst>
          </p:cNvPr>
          <p:cNvSpPr/>
          <p:nvPr/>
        </p:nvSpPr>
        <p:spPr>
          <a:xfrm>
            <a:off x="6992471" y="2250141"/>
            <a:ext cx="5118848" cy="66338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313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at sitting on top of a building&#10;&#10;Description generated with high confidence">
            <a:extLst>
              <a:ext uri="{FF2B5EF4-FFF2-40B4-BE49-F238E27FC236}">
                <a16:creationId xmlns:a16="http://schemas.microsoft.com/office/drawing/2014/main" xmlns="" id="{2F2F4B23-9F43-456F-B8C0-7C40B03FE2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63B24385-2A97-4025-A7BB-29CB6D0095CD}"/>
              </a:ext>
            </a:extLst>
          </p:cNvPr>
          <p:cNvSpPr/>
          <p:nvPr/>
        </p:nvSpPr>
        <p:spPr>
          <a:xfrm>
            <a:off x="6938682" y="2043953"/>
            <a:ext cx="5118848" cy="34065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03713D09-EA93-4ABA-8C51-2EAB68CB7C09}"/>
              </a:ext>
            </a:extLst>
          </p:cNvPr>
          <p:cNvSpPr/>
          <p:nvPr/>
        </p:nvSpPr>
        <p:spPr>
          <a:xfrm>
            <a:off x="6938682" y="2384612"/>
            <a:ext cx="5118848" cy="34065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015D0852-7B66-4637-984C-C8C9AE87D3A7}"/>
              </a:ext>
            </a:extLst>
          </p:cNvPr>
          <p:cNvSpPr/>
          <p:nvPr/>
        </p:nvSpPr>
        <p:spPr>
          <a:xfrm>
            <a:off x="6938682" y="2725271"/>
            <a:ext cx="5118848" cy="34065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3B096B58-B1BE-40A0-9D4C-E28EFBA6215A}"/>
              </a:ext>
            </a:extLst>
          </p:cNvPr>
          <p:cNvSpPr/>
          <p:nvPr/>
        </p:nvSpPr>
        <p:spPr>
          <a:xfrm>
            <a:off x="6938682" y="3088341"/>
            <a:ext cx="5118848" cy="34065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CDEE6FD8-A566-4CF3-8030-6B4158257DEB}"/>
              </a:ext>
            </a:extLst>
          </p:cNvPr>
          <p:cNvSpPr/>
          <p:nvPr/>
        </p:nvSpPr>
        <p:spPr>
          <a:xfrm>
            <a:off x="6938682" y="3451412"/>
            <a:ext cx="5118848" cy="34065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554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at sitting on top of a building&#10;&#10;Description generated with high confidence">
            <a:extLst>
              <a:ext uri="{FF2B5EF4-FFF2-40B4-BE49-F238E27FC236}">
                <a16:creationId xmlns:a16="http://schemas.microsoft.com/office/drawing/2014/main" xmlns="" id="{B9C9650E-8B71-4BAA-8F63-8699B985FB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0023519E-5ADC-4253-8942-5155323B2AE9}"/>
              </a:ext>
            </a:extLst>
          </p:cNvPr>
          <p:cNvSpPr/>
          <p:nvPr/>
        </p:nvSpPr>
        <p:spPr>
          <a:xfrm>
            <a:off x="6956612" y="2519083"/>
            <a:ext cx="5118848" cy="34065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C57C9FD8-C8EF-40D5-9B04-E00E4B5F7FB4}"/>
              </a:ext>
            </a:extLst>
          </p:cNvPr>
          <p:cNvSpPr/>
          <p:nvPr/>
        </p:nvSpPr>
        <p:spPr>
          <a:xfrm>
            <a:off x="6956612" y="2859742"/>
            <a:ext cx="5118848" cy="34065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5BA05B81-0D76-4C70-A27F-34AE7AE0C216}"/>
              </a:ext>
            </a:extLst>
          </p:cNvPr>
          <p:cNvSpPr/>
          <p:nvPr/>
        </p:nvSpPr>
        <p:spPr>
          <a:xfrm>
            <a:off x="6956612" y="3173508"/>
            <a:ext cx="5118848" cy="34065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699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68140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447</TotalTime>
  <Words>14</Words>
  <Application>Microsoft Office PowerPoint</Application>
  <PresentationFormat>Custom</PresentationFormat>
  <Paragraphs>9</Paragraphs>
  <Slides>8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Jerome Sasanecki</dc:creator>
  <cp:lastModifiedBy>Danville Church</cp:lastModifiedBy>
  <cp:revision>53</cp:revision>
  <dcterms:created xsi:type="dcterms:W3CDTF">2017-11-12T03:45:52Z</dcterms:created>
  <dcterms:modified xsi:type="dcterms:W3CDTF">2018-06-17T22:03:16Z</dcterms:modified>
</cp:coreProperties>
</file>