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2"/>
  </p:notesMasterIdLst>
  <p:sldIdLst>
    <p:sldId id="286" r:id="rId3"/>
    <p:sldId id="279" r:id="rId4"/>
    <p:sldId id="287" r:id="rId5"/>
    <p:sldId id="291" r:id="rId6"/>
    <p:sldId id="292" r:id="rId7"/>
    <p:sldId id="293" r:id="rId8"/>
    <p:sldId id="294" r:id="rId9"/>
    <p:sldId id="295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49494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5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6/24/2018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3E5280-D89F-42CD-B8B7-D68598FA230D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Jude 24-25</a:t>
            </a:r>
          </a:p>
        </p:txBody>
      </p:sp>
    </p:spTree>
    <p:extLst>
      <p:ext uri="{BB962C8B-B14F-4D97-AF65-F5344CB8AC3E}">
        <p14:creationId xmlns:p14="http://schemas.microsoft.com/office/powerpoint/2010/main" val="876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t&#10;&#10;Description generated with high confidence">
            <a:extLst>
              <a:ext uri="{FF2B5EF4-FFF2-40B4-BE49-F238E27FC236}">
                <a16:creationId xmlns:a16="http://schemas.microsoft.com/office/drawing/2014/main" xmlns="" id="{A4E796E0-D48B-4FBF-AAB5-D632DB57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04B202E8-E264-48C6-990B-A201C41F6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t with its mouth open&#10;&#10;Description generated with high confidence">
            <a:extLst>
              <a:ext uri="{FF2B5EF4-FFF2-40B4-BE49-F238E27FC236}">
                <a16:creationId xmlns:a16="http://schemas.microsoft.com/office/drawing/2014/main" xmlns="" id="{7FC80CB2-23FC-4267-B958-DDA633086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83B59D5F-9C6A-478A-AA17-F686EC8D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43989A6-BBA2-492B-B3E4-2E8572F84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98EFB55-CA4B-41A9-8621-1EAC0837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14</Words>
  <Application>Microsoft Office PowerPoint</Application>
  <PresentationFormat>Custom</PresentationFormat>
  <Paragraphs>10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Danville Church</cp:lastModifiedBy>
  <cp:revision>63</cp:revision>
  <dcterms:created xsi:type="dcterms:W3CDTF">2017-06-24T20:02:45Z</dcterms:created>
  <dcterms:modified xsi:type="dcterms:W3CDTF">2018-06-27T22:48:18Z</dcterms:modified>
</cp:coreProperties>
</file>