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01851-D40E-4E44-91E2-D010C254F3E6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6268-2A9D-425A-8004-ED4BA5C0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9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6268-2A9D-425A-8004-ED4BA5C0C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6268-2A9D-425A-8004-ED4BA5C0C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8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6268-2A9D-425A-8004-ED4BA5C0C4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9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6268-2A9D-425A-8004-ED4BA5C0C4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5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6268-2A9D-425A-8004-ED4BA5C0C4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6268-2A9D-425A-8004-ED4BA5C0C4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0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6268-2A9D-425A-8004-ED4BA5C0C4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6268-2A9D-425A-8004-ED4BA5C0C4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Exodus 7:1-5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&#10;&#10;Description generated with high confidence">
            <a:extLst>
              <a:ext uri="{FF2B5EF4-FFF2-40B4-BE49-F238E27FC236}">
                <a16:creationId xmlns:a16="http://schemas.microsoft.com/office/drawing/2014/main" xmlns="" id="{62ED5B44-BFC4-441D-9AA4-9EA04F2C8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509E4C5D-109C-4FB2-BC5E-D9346372E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DE5EE9-6DF9-42B9-9F35-5EA09BEA6C1C}"/>
              </a:ext>
            </a:extLst>
          </p:cNvPr>
          <p:cNvSpPr/>
          <p:nvPr/>
        </p:nvSpPr>
        <p:spPr>
          <a:xfrm>
            <a:off x="298580" y="2575249"/>
            <a:ext cx="7520473" cy="4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FFAF29-9EDE-4A66-80D7-AD006021E4C7}"/>
              </a:ext>
            </a:extLst>
          </p:cNvPr>
          <p:cNvSpPr/>
          <p:nvPr/>
        </p:nvSpPr>
        <p:spPr>
          <a:xfrm>
            <a:off x="298580" y="2995127"/>
            <a:ext cx="7520473" cy="4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1A5005-6F64-4A7E-86B3-0BBBC02C1AB2}"/>
              </a:ext>
            </a:extLst>
          </p:cNvPr>
          <p:cNvSpPr/>
          <p:nvPr/>
        </p:nvSpPr>
        <p:spPr>
          <a:xfrm>
            <a:off x="298580" y="3415005"/>
            <a:ext cx="7520473" cy="4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FD7620A-B9D4-4BC0-94E0-748599E8D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9BC8B7-A355-4F25-A265-42A662A3ED18}"/>
              </a:ext>
            </a:extLst>
          </p:cNvPr>
          <p:cNvSpPr/>
          <p:nvPr/>
        </p:nvSpPr>
        <p:spPr>
          <a:xfrm>
            <a:off x="231468" y="3992987"/>
            <a:ext cx="7520473" cy="813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BAC318-850F-431F-948A-6C253FC1FAB8}"/>
              </a:ext>
            </a:extLst>
          </p:cNvPr>
          <p:cNvSpPr/>
          <p:nvPr/>
        </p:nvSpPr>
        <p:spPr>
          <a:xfrm>
            <a:off x="231467" y="4806721"/>
            <a:ext cx="7520473" cy="4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1F0E30F-0EAD-44F4-9B01-A597E9C4E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0D2601-D0FC-4924-A1AD-FC1784841B4F}"/>
              </a:ext>
            </a:extLst>
          </p:cNvPr>
          <p:cNvSpPr/>
          <p:nvPr/>
        </p:nvSpPr>
        <p:spPr>
          <a:xfrm>
            <a:off x="306970" y="5553341"/>
            <a:ext cx="7520473" cy="4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9F6DE0-ABF3-4C5B-91AF-0D42B106AC04}"/>
              </a:ext>
            </a:extLst>
          </p:cNvPr>
          <p:cNvSpPr/>
          <p:nvPr/>
        </p:nvSpPr>
        <p:spPr>
          <a:xfrm>
            <a:off x="306969" y="5973219"/>
            <a:ext cx="7520473" cy="4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06C542-FC72-4731-BF68-6CB207EC1D8D}"/>
              </a:ext>
            </a:extLst>
          </p:cNvPr>
          <p:cNvSpPr/>
          <p:nvPr/>
        </p:nvSpPr>
        <p:spPr>
          <a:xfrm>
            <a:off x="306969" y="6393097"/>
            <a:ext cx="7520473" cy="4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58CD888-A5C4-4B4F-AE56-BBD233348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5601A2-6ABA-4607-8820-9849602C3488}"/>
              </a:ext>
            </a:extLst>
          </p:cNvPr>
          <p:cNvSpPr/>
          <p:nvPr/>
        </p:nvSpPr>
        <p:spPr>
          <a:xfrm>
            <a:off x="298580" y="2575249"/>
            <a:ext cx="7520473" cy="4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176B79-300B-4DD1-8113-0C8B13EF7363}"/>
              </a:ext>
            </a:extLst>
          </p:cNvPr>
          <p:cNvSpPr/>
          <p:nvPr/>
        </p:nvSpPr>
        <p:spPr>
          <a:xfrm>
            <a:off x="298580" y="2995127"/>
            <a:ext cx="7520473" cy="41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D69422-1C2E-422A-8986-7D46FA688530}"/>
              </a:ext>
            </a:extLst>
          </p:cNvPr>
          <p:cNvSpPr/>
          <p:nvPr/>
        </p:nvSpPr>
        <p:spPr>
          <a:xfrm>
            <a:off x="298579" y="3415005"/>
            <a:ext cx="7520473" cy="19120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1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13</Words>
  <Application>Microsoft Office PowerPoint</Application>
  <PresentationFormat>Custom</PresentationFormat>
  <Paragraphs>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51</cp:revision>
  <dcterms:created xsi:type="dcterms:W3CDTF">2017-11-12T03:45:52Z</dcterms:created>
  <dcterms:modified xsi:type="dcterms:W3CDTF">2018-06-10T22:08:17Z</dcterms:modified>
</cp:coreProperties>
</file>