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67" r:id="rId3"/>
    <p:sldId id="256" r:id="rId4"/>
    <p:sldId id="280" r:id="rId5"/>
    <p:sldId id="266" r:id="rId6"/>
    <p:sldId id="301" r:id="rId7"/>
    <p:sldId id="302" r:id="rId8"/>
    <p:sldId id="303" r:id="rId9"/>
    <p:sldId id="304" r:id="rId10"/>
    <p:sldId id="305" r:id="rId11"/>
    <p:sldId id="30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3E7"/>
    <a:srgbClr val="F12B2A"/>
    <a:srgbClr val="5B69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89931-79A0-49D4-BBEF-5C761A2935F4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7FD2-D826-4797-9233-4B9063795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5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66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04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09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60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210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17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178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0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55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7FD2-D826-4797-9233-4B9063795E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0D140-11F8-414F-ACCF-667F4094B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BDFD07D-56A5-4555-B894-F1C850232F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1AE86E-28CD-49BE-84F8-9F76916F9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E93F21-592C-48B3-ACA3-76DCA3033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E5B8C0-11CF-4C96-AE6A-BD419E50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5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4DDC6B-2B53-4865-A470-C0A990FC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0CF503-F979-4ED8-8267-0836817A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FADD21-F145-4EFF-9F25-125F968E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BAACE1-35A1-40BA-AFAB-AB5D5A84E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E6A665-8411-4A78-9F1B-D6D8B04F7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9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88EA56-D26D-476A-9E41-8D5C741871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A38A8C-4F2C-4E1E-903A-82BCAF9EA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F74AF-C40D-43AC-BDD3-88FE1FB5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2E0F37-029F-474B-A417-0AF9AD4F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8AA8D5-C080-4AC4-9B63-6474DB9C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42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2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9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8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8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6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8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25A19F-6BBD-407C-9B6A-98EF8E44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F46E7F-17F8-40C5-A2E1-95DC96F01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AB3275C-98AB-41F2-AE6F-D786F13A8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C53941-0415-4B9D-90B0-D0A588015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7605AB-E923-4BAA-BE13-EF1E45A5C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9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7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7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9676D">
                    <a:lumMod val="40000"/>
                    <a:lumOff val="60000"/>
                  </a:srgb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2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4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80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7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E69229-5FA3-4965-8254-D5F5FAD24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97EA732-ACE6-4794-850A-3AA02AEF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174DE1-9F44-46BF-8916-043E12EA5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D5C48-553D-4B52-8FCC-423FFF58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F05CD48-3CCF-45BA-8209-737B3B9F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1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19D3FA-B096-4C11-83DE-095AA05F0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FC3E50-FFB5-4755-8C94-617844950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B48E956-E630-483C-8929-8001E4E82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1E1AE5-8FE7-4311-931B-90E733E34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C68942-86B2-44B5-9AE0-F7944FC2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D72245-7B6B-4060-A009-99ADC517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7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BE7A8D-F2DA-4653-B735-0D9805803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48D34D-9540-4650-8512-D274A22F9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8016A4-7E57-42CF-85C2-0D52B1A05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03E7EF-F236-447C-A3F2-2EF1D7D72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BFE6C3-C8E6-4657-8DCB-07377244C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752CA84-3933-42E0-95A2-673F36836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3B58ED-6728-47C7-9CB0-A488F6D2E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7D644F9-53C3-4354-9211-67067838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3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32CFDF-203D-4532-A31C-6E507C2FD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45D5576-11DE-4294-87AD-68DE9212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C15078-38F2-4900-B0E9-1C16202E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26F57C0-727E-4846-8CC3-86220F12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3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C58CC89-6109-453D-A4A2-05EF67BED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0AD77A5-D023-4503-B316-F50DC36A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9CC6CE9-3106-4FFF-B747-41861DEB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05D8D6-3625-42AE-8375-F5D7B1EB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A4D7F-C02A-4BD8-8AAF-A55AA616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8EA4F01-F914-4193-9792-B38C080CF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6E1077-4ABA-4665-B6CE-AD975D256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E70BF-3D4E-4D5F-97F7-BC81F8370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357111-7B08-4947-BABD-754F68485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25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776C0D-BD48-40DC-AF72-42A8EA6DB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E18B992-9B39-4B83-AD80-D857344080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F4C8978-930D-4557-BBA6-A54AF0EB8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F83721-599E-4535-8CB8-6C88517A2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0C91BF-7842-463E-B5AE-6D86473A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27D0409-C43D-4C49-892C-4A620766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1C83386-8F12-4130-A712-D04019C7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71074E-4BEF-480E-B7FE-87AF549F6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6BF34-5DB6-430D-958E-67EE284A7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A37-62DF-4439-A292-696776F1CC67}" type="datetimeFigureOut">
              <a:rPr lang="en-US" smtClean="0"/>
              <a:t>6/17/2018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DF0006-AC7C-460B-8CC9-ED36B7E90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39D4D3-E08D-4B43-B851-7A846087E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CF6C2-8D6A-46B5-8CBD-BC7C97BDE3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3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6/17/2018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373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0" algn="ct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86ABA6A-1DAE-44E1-A557-95685CAE662C}"/>
              </a:ext>
            </a:extLst>
          </p:cNvPr>
          <p:cNvSpPr/>
          <p:nvPr/>
        </p:nvSpPr>
        <p:spPr>
          <a:xfrm>
            <a:off x="3931920" y="388246"/>
            <a:ext cx="791054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Ezekiel 18:20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60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35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bject&#10;&#10;Description generated with high confidence">
            <a:extLst>
              <a:ext uri="{FF2B5EF4-FFF2-40B4-BE49-F238E27FC236}">
                <a16:creationId xmlns:a16="http://schemas.microsoft.com/office/drawing/2014/main" xmlns="" id="{6209F466-04E4-4885-A9C6-5C0CADB82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xmlns="" id="{10B52D91-053C-4495-826B-B07D30EAE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01ED76A-1AA9-4DA1-9109-06A6C8F12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78965E6-0382-4D7E-BF6B-AC1959803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87E057D0-7FE8-4333-89C1-705C55108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8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CA29CED0-3B26-4037-964A-573D2D9DC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9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1080118-C0D4-4A05-952A-212B109C8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15</Words>
  <Application>Microsoft Office PowerPoint</Application>
  <PresentationFormat>Custom</PresentationFormat>
  <Paragraphs>16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Sasanecki</dc:creator>
  <cp:lastModifiedBy>Danville Church</cp:lastModifiedBy>
  <cp:revision>17</cp:revision>
  <dcterms:created xsi:type="dcterms:W3CDTF">2017-12-09T14:56:43Z</dcterms:created>
  <dcterms:modified xsi:type="dcterms:W3CDTF">2018-06-17T15:17:35Z</dcterms:modified>
</cp:coreProperties>
</file>