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56" r:id="rId4"/>
    <p:sldId id="280" r:id="rId5"/>
    <p:sldId id="266" r:id="rId6"/>
    <p:sldId id="298" r:id="rId7"/>
    <p:sldId id="299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931920" y="388246"/>
            <a:ext cx="791054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Deuteronomy 4:9-10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9B879199-7B71-40C0-90E2-BB8A2F1C2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7385B3-10BF-440F-8C02-66A1190E2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860A81-34B9-4092-A989-7303E4DC923F}"/>
              </a:ext>
            </a:extLst>
          </p:cNvPr>
          <p:cNvSpPr/>
          <p:nvPr/>
        </p:nvSpPr>
        <p:spPr>
          <a:xfrm>
            <a:off x="289249" y="2961314"/>
            <a:ext cx="5365102" cy="484464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60080-15C2-4A87-ADCC-4105FBA57CD2}"/>
              </a:ext>
            </a:extLst>
          </p:cNvPr>
          <p:cNvSpPr/>
          <p:nvPr/>
        </p:nvSpPr>
        <p:spPr>
          <a:xfrm>
            <a:off x="289249" y="3445778"/>
            <a:ext cx="5365102" cy="484464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AE9AF3-9BD2-497D-9FBE-EE6ECACAF1D8}"/>
              </a:ext>
            </a:extLst>
          </p:cNvPr>
          <p:cNvSpPr/>
          <p:nvPr/>
        </p:nvSpPr>
        <p:spPr>
          <a:xfrm>
            <a:off x="289249" y="3930242"/>
            <a:ext cx="5365102" cy="484464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2FB18E-A000-47B4-B298-6C88D59E8A30}"/>
              </a:ext>
            </a:extLst>
          </p:cNvPr>
          <p:cNvSpPr/>
          <p:nvPr/>
        </p:nvSpPr>
        <p:spPr>
          <a:xfrm>
            <a:off x="289249" y="4431484"/>
            <a:ext cx="5365102" cy="484464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7B73C06-EC46-4ACF-8CE8-3473D4B6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82F6D4-901D-45A5-ACD2-0D3848348513}"/>
              </a:ext>
            </a:extLst>
          </p:cNvPr>
          <p:cNvSpPr/>
          <p:nvPr/>
        </p:nvSpPr>
        <p:spPr>
          <a:xfrm>
            <a:off x="289248" y="3445778"/>
            <a:ext cx="5806751" cy="1092666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F2397-590E-4016-9FB4-589C5EFE8ACA}"/>
              </a:ext>
            </a:extLst>
          </p:cNvPr>
          <p:cNvSpPr/>
          <p:nvPr/>
        </p:nvSpPr>
        <p:spPr>
          <a:xfrm>
            <a:off x="289248" y="4538444"/>
            <a:ext cx="5806751" cy="1092666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72C7F0DF-D4A1-4D48-9CA3-0B41E7B49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A59258-B95C-49C3-A89F-D4A4FCC93D43}"/>
              </a:ext>
            </a:extLst>
          </p:cNvPr>
          <p:cNvSpPr/>
          <p:nvPr/>
        </p:nvSpPr>
        <p:spPr>
          <a:xfrm>
            <a:off x="289249" y="3932339"/>
            <a:ext cx="9123199" cy="505437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3A2868-F082-4AA5-A244-C2665AAA6FF1}"/>
              </a:ext>
            </a:extLst>
          </p:cNvPr>
          <p:cNvSpPr/>
          <p:nvPr/>
        </p:nvSpPr>
        <p:spPr>
          <a:xfrm>
            <a:off x="289249" y="4437776"/>
            <a:ext cx="9123199" cy="505437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DE13E5-69A7-4690-BBB2-5AF1D7848875}"/>
              </a:ext>
            </a:extLst>
          </p:cNvPr>
          <p:cNvSpPr/>
          <p:nvPr/>
        </p:nvSpPr>
        <p:spPr>
          <a:xfrm>
            <a:off x="289248" y="4943213"/>
            <a:ext cx="9123199" cy="505437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41C9C3-5627-4B2C-A878-2D337EA7E417}"/>
              </a:ext>
            </a:extLst>
          </p:cNvPr>
          <p:cNvSpPr/>
          <p:nvPr/>
        </p:nvSpPr>
        <p:spPr>
          <a:xfrm>
            <a:off x="289247" y="5411947"/>
            <a:ext cx="9123199" cy="505437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16</cp:revision>
  <dcterms:created xsi:type="dcterms:W3CDTF">2017-12-09T14:56:43Z</dcterms:created>
  <dcterms:modified xsi:type="dcterms:W3CDTF">2018-06-09T18:28:16Z</dcterms:modified>
</cp:coreProperties>
</file>