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7" r:id="rId3"/>
    <p:sldId id="256" r:id="rId4"/>
    <p:sldId id="280" r:id="rId5"/>
    <p:sldId id="266" r:id="rId6"/>
    <p:sldId id="281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7F3E7"/>
    <a:srgbClr val="F12B2A"/>
    <a:srgbClr val="5B6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89931-79A0-49D4-BBEF-5C761A2935F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17FD2-D826-4797-9233-4B906379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0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6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70D140-11F8-414F-ACCF-667F4094B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DFD07D-56A5-4555-B894-F1C850232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1AE86E-28CD-49BE-84F8-9F76916F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E93F21-592C-48B3-ACA3-76DCA303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E5B8C0-11CF-4C96-AE6A-BD419E50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4DDC6B-2B53-4865-A470-C0A990FC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0CF503-F979-4ED8-8267-0836817A1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FADD21-F145-4EFF-9F25-125F968E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BAACE1-35A1-40BA-AFAB-AB5D5A84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6A665-8411-4A78-9F1B-D6D8B04F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9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88EA56-D26D-476A-9E41-8D5C7418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A38A8C-4F2C-4E1E-903A-82BCAF9EA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FF74AF-C40D-43AC-BDD3-88FE1FB5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E0F37-029F-474B-A417-0AF9AD4F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8AA8D5-C080-4AC4-9B63-6474DB9C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5A19F-6BBD-407C-9B6A-98EF8E44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F46E7F-17F8-40C5-A2E1-95DC96F01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B3275C-98AB-41F2-AE6F-D786F13A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53941-0415-4B9D-90B0-D0A58801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7605AB-E923-4BAA-BE13-EF1E45A5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1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69229-5FA3-4965-8254-D5F5FAD2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7EA732-ACE6-4794-850A-3AA02AEF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174DE1-9F44-46BF-8916-043E12EA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D5C48-553D-4B52-8FCC-423FFF58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05CD48-3CCF-45BA-8209-737B3B9F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1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19D3FA-B096-4C11-83DE-095AA05F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FC3E50-FFB5-4755-8C94-617844950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48E956-E630-483C-8929-8001E4E82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1E1AE5-8FE7-4311-931B-90E733E3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C68942-86B2-44B5-9AE0-F7944FC2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D72245-7B6B-4060-A009-99ADC517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7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E7A8D-F2DA-4653-B735-0D9805803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48D34D-9540-4650-8512-D274A22F9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8016A4-7E57-42CF-85C2-0D52B1A05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03E7EF-F236-447C-A3F2-2EF1D7D72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BFE6C3-C8E6-4657-8DCB-07377244C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52CA84-3933-42E0-95A2-673F3683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3B58ED-6728-47C7-9CB0-A488F6D2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D644F9-53C3-4354-9211-67067838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3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2CFDF-203D-4532-A31C-6E507C2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5D5576-11DE-4294-87AD-68DE9212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C15078-38F2-4900-B0E9-1C16202E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6F57C0-727E-4846-8CC3-86220F12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C58CC89-6109-453D-A4A2-05EF67BE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AD77A5-D023-4503-B316-F50DC36A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CC6CE9-3106-4FFF-B747-41861DEB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5D8D6-3625-42AE-8375-F5D7B1EB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7A4D7F-C02A-4BD8-8AAF-A55AA616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EA4F01-F914-4193-9792-B38C080C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6E1077-4ABA-4665-B6CE-AD975D25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E70BF-3D4E-4D5F-97F7-BC81F837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357111-7B08-4947-BABD-754F6848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776C0D-BD48-40DC-AF72-42A8EA6D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18B992-9B39-4B83-AD80-D85734408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4C8978-930D-4557-BBA6-A54AF0EB8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F83721-599E-4535-8CB8-6C88517A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0C91BF-7842-463E-B5AE-6D86473A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7D0409-C43D-4C49-892C-4A620766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C83386-8F12-4130-A712-D04019C7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71074E-4BEF-480E-B7FE-87AF549F6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6BF34-5DB6-430D-958E-67EE284A7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A37-62DF-4439-A292-696776F1CC67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DF0006-AC7C-460B-8CC9-ED36B7E90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39D4D3-E08D-4B43-B851-7A846087E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3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5/20/2018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7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Romans 13:10-14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3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F29B9E-EA68-408C-9915-489CB9244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AF85F8-635D-4C05-B801-F30D4B280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6739ED-EBB3-436D-B164-4EFFA6498F45}"/>
              </a:ext>
            </a:extLst>
          </p:cNvPr>
          <p:cNvSpPr/>
          <p:nvPr/>
        </p:nvSpPr>
        <p:spPr>
          <a:xfrm>
            <a:off x="1092965" y="1393429"/>
            <a:ext cx="3581672" cy="10978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BFA3FEC-1F36-4EE9-A40B-E4CE29024F04}"/>
              </a:ext>
            </a:extLst>
          </p:cNvPr>
          <p:cNvSpPr/>
          <p:nvPr/>
        </p:nvSpPr>
        <p:spPr>
          <a:xfrm>
            <a:off x="1092965" y="2491273"/>
            <a:ext cx="3581672" cy="10978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1AA7DA4-6F17-48A9-8B11-B80C30B2BEF2}"/>
              </a:ext>
            </a:extLst>
          </p:cNvPr>
          <p:cNvSpPr/>
          <p:nvPr/>
        </p:nvSpPr>
        <p:spPr>
          <a:xfrm>
            <a:off x="1092965" y="3589117"/>
            <a:ext cx="3581672" cy="10978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212C3B-667E-4027-9A2D-4A2E76369C2E}"/>
              </a:ext>
            </a:extLst>
          </p:cNvPr>
          <p:cNvSpPr/>
          <p:nvPr/>
        </p:nvSpPr>
        <p:spPr>
          <a:xfrm>
            <a:off x="1092965" y="4674636"/>
            <a:ext cx="3581672" cy="10978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164331D-E5B6-4B01-B284-7D263A8988E3}"/>
              </a:ext>
            </a:extLst>
          </p:cNvPr>
          <p:cNvSpPr/>
          <p:nvPr/>
        </p:nvSpPr>
        <p:spPr>
          <a:xfrm>
            <a:off x="1084576" y="5784805"/>
            <a:ext cx="3581672" cy="10978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4955BEF2-C5BB-4B00-A153-0500723EC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8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</Words>
  <Application>Microsoft Office PowerPoint</Application>
  <PresentationFormat>Custom</PresentationFormat>
  <Paragraphs>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10</cp:revision>
  <dcterms:created xsi:type="dcterms:W3CDTF">2017-12-09T14:56:43Z</dcterms:created>
  <dcterms:modified xsi:type="dcterms:W3CDTF">2018-05-20T22:18:27Z</dcterms:modified>
</cp:coreProperties>
</file>