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67" r:id="rId3"/>
    <p:sldId id="256" r:id="rId4"/>
    <p:sldId id="280" r:id="rId5"/>
    <p:sldId id="266" r:id="rId6"/>
    <p:sldId id="281" r:id="rId7"/>
    <p:sldId id="282" r:id="rId8"/>
    <p:sldId id="296" r:id="rId9"/>
    <p:sldId id="297" r:id="rId10"/>
    <p:sldId id="29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3E7"/>
    <a:srgbClr val="F12B2A"/>
    <a:srgbClr val="5B69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89931-79A0-49D4-BBEF-5C761A2935F4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17FD2-D826-4797-9233-4B9063795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05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6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7FD2-D826-4797-9233-4B9063795E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95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7FD2-D826-4797-9233-4B9063795E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75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7FD2-D826-4797-9233-4B9063795E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09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7FD2-D826-4797-9233-4B9063795E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81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7FD2-D826-4797-9233-4B9063795E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50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7FD2-D826-4797-9233-4B9063795E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3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7FD2-D826-4797-9233-4B9063795E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20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7FD2-D826-4797-9233-4B9063795E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4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70D140-11F8-414F-ACCF-667F4094B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BDFD07D-56A5-4555-B894-F1C850232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1AE86E-28CD-49BE-84F8-9F76916F9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E93F21-592C-48B3-ACA3-76DCA3033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E5B8C0-11CF-4C96-AE6A-BD419E50B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5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4DDC6B-2B53-4865-A470-C0A990FC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20CF503-F979-4ED8-8267-0836817A1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FADD21-F145-4EFF-9F25-125F968EA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BAACE1-35A1-40BA-AFAB-AB5D5A84E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E6A665-8411-4A78-9F1B-D6D8B04F7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9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488EA56-D26D-476A-9E41-8D5C74187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4A38A8C-4F2C-4E1E-903A-82BCAF9EA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FF74AF-C40D-43AC-BDD3-88FE1FB50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2E0F37-029F-474B-A417-0AF9AD4F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8AA8D5-C080-4AC4-9B63-6474DB9C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87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2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9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6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3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5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48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86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8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25A19F-6BBD-407C-9B6A-98EF8E44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F46E7F-17F8-40C5-A2E1-95DC96F01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B3275C-98AB-41F2-AE6F-D786F13A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C53941-0415-4B9D-90B0-D0A588015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7605AB-E923-4BAA-BE13-EF1E45A5C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9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7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07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7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312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5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4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9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0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7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E69229-5FA3-4965-8254-D5F5FAD2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7EA732-ACE6-4794-850A-3AA02AEFC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174DE1-9F44-46BF-8916-043E12EA5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BD5C48-553D-4B52-8FCC-423FFF58C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05CD48-3CCF-45BA-8209-737B3B9F6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1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19D3FA-B096-4C11-83DE-095AA05F0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FC3E50-FFB5-4755-8C94-617844950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B48E956-E630-483C-8929-8001E4E82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1E1AE5-8FE7-4311-931B-90E733E3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C68942-86B2-44B5-9AE0-F7944FC2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D72245-7B6B-4060-A009-99ADC517E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7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BE7A8D-F2DA-4653-B735-0D9805803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48D34D-9540-4650-8512-D274A22F9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48016A4-7E57-42CF-85C2-0D52B1A05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A03E7EF-F236-447C-A3F2-2EF1D7D72E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BFE6C3-C8E6-4657-8DCB-07377244C3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752CA84-3933-42E0-95A2-673F36836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13B58ED-6728-47C7-9CB0-A488F6D2E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7D644F9-53C3-4354-9211-67067838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3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32CFDF-203D-4532-A31C-6E507C2F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45D5576-11DE-4294-87AD-68DE9212E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BC15078-38F2-4900-B0E9-1C16202E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6F57C0-727E-4846-8CC3-86220F12D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3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C58CC89-6109-453D-A4A2-05EF67BED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AD77A5-D023-4503-B316-F50DC36AC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9CC6CE9-3106-4FFF-B747-41861DEB0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05D8D6-3625-42AE-8375-F5D7B1EB0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7A4D7F-C02A-4BD8-8AAF-A55AA616D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EA4F01-F914-4193-9792-B38C080CF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6E1077-4ABA-4665-B6CE-AD975D256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BE70BF-3D4E-4D5F-97F7-BC81F8370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357111-7B08-4947-BABD-754F68485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2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776C0D-BD48-40DC-AF72-42A8EA6D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E18B992-9B39-4B83-AD80-D85734408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F4C8978-930D-4557-BBA6-A54AF0EB8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CF83721-599E-4535-8CB8-6C88517A2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0C91BF-7842-463E-B5AE-6D86473AB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7D0409-C43D-4C49-892C-4A620766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4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1C83386-8F12-4130-A712-D04019C7F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71074E-4BEF-480E-B7FE-87AF549F6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66BF34-5DB6-430D-958E-67EE284A7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57A37-62DF-4439-A292-696776F1CC67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DF0006-AC7C-460B-8CC9-ED36B7E90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39D4D3-E08D-4B43-B851-7A846087E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3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5/6/2018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73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" y="0"/>
            <a:ext cx="12191999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86ABA6A-1DAE-44E1-A557-95685CAE662C}"/>
              </a:ext>
            </a:extLst>
          </p:cNvPr>
          <p:cNvSpPr/>
          <p:nvPr/>
        </p:nvSpPr>
        <p:spPr>
          <a:xfrm>
            <a:off x="4496500" y="388246"/>
            <a:ext cx="7345960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</a:t>
            </a:r>
            <a:r>
              <a:rPr lang="en-US" sz="3200" kern="0" dirty="0">
                <a:solidFill>
                  <a:prstClr val="white"/>
                </a:solidFill>
                <a:latin typeface="Trebuchet MS"/>
              </a:rPr>
              <a:t>Ephesians 5:22-33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35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xmlns="" id="{34CF17D2-AA80-46F1-BB07-D5B233F2A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9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D51708B1-1282-4F80-AF23-5BBF3A1B6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D3E2845-4581-45A2-B743-51F0BFA9934A}"/>
              </a:ext>
            </a:extLst>
          </p:cNvPr>
          <p:cNvSpPr/>
          <p:nvPr/>
        </p:nvSpPr>
        <p:spPr>
          <a:xfrm>
            <a:off x="226503" y="3204594"/>
            <a:ext cx="11965497" cy="503340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9A27B7D-4A9E-41E2-8700-AA79C031D570}"/>
              </a:ext>
            </a:extLst>
          </p:cNvPr>
          <p:cNvSpPr/>
          <p:nvPr/>
        </p:nvSpPr>
        <p:spPr>
          <a:xfrm>
            <a:off x="226502" y="3707934"/>
            <a:ext cx="11965497" cy="503340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F6739ED-EBB3-436D-B164-4EFFA6498F45}"/>
              </a:ext>
            </a:extLst>
          </p:cNvPr>
          <p:cNvSpPr/>
          <p:nvPr/>
        </p:nvSpPr>
        <p:spPr>
          <a:xfrm>
            <a:off x="226501" y="4211274"/>
            <a:ext cx="11965497" cy="503340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FFCEABC-DBC2-4F9E-A124-7C5987B0E30F}"/>
              </a:ext>
            </a:extLst>
          </p:cNvPr>
          <p:cNvSpPr/>
          <p:nvPr/>
        </p:nvSpPr>
        <p:spPr>
          <a:xfrm>
            <a:off x="226503" y="4714614"/>
            <a:ext cx="11965497" cy="503340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49BA6074-CEDC-456F-882C-29EE1B755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748EF82-B45E-4941-98BA-F0911A98DB29}"/>
              </a:ext>
            </a:extLst>
          </p:cNvPr>
          <p:cNvSpPr/>
          <p:nvPr/>
        </p:nvSpPr>
        <p:spPr>
          <a:xfrm>
            <a:off x="226503" y="3651951"/>
            <a:ext cx="11965497" cy="503340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9868949-FAB6-48DD-A0F4-0B1C6941FF6B}"/>
              </a:ext>
            </a:extLst>
          </p:cNvPr>
          <p:cNvSpPr/>
          <p:nvPr/>
        </p:nvSpPr>
        <p:spPr>
          <a:xfrm>
            <a:off x="226503" y="4155291"/>
            <a:ext cx="11965497" cy="503340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0B98E5-1C35-4190-A7B2-B0BEE7BC8C1E}"/>
              </a:ext>
            </a:extLst>
          </p:cNvPr>
          <p:cNvSpPr/>
          <p:nvPr/>
        </p:nvSpPr>
        <p:spPr>
          <a:xfrm>
            <a:off x="226502" y="4658631"/>
            <a:ext cx="11965497" cy="503340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6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5953C2C4-F493-4E96-B537-D37F14DF2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8372F3D-8DF7-4DFA-AF37-6D101C1C5A14}"/>
              </a:ext>
            </a:extLst>
          </p:cNvPr>
          <p:cNvSpPr/>
          <p:nvPr/>
        </p:nvSpPr>
        <p:spPr>
          <a:xfrm>
            <a:off x="226503" y="4211789"/>
            <a:ext cx="11965497" cy="503340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343A63D-E24C-41A7-9E32-42EE70C5E22A}"/>
              </a:ext>
            </a:extLst>
          </p:cNvPr>
          <p:cNvSpPr/>
          <p:nvPr/>
        </p:nvSpPr>
        <p:spPr>
          <a:xfrm>
            <a:off x="226503" y="4715129"/>
            <a:ext cx="11965497" cy="503340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1B8C1B6-92AC-4F1D-B123-CD5F836DE26B}"/>
              </a:ext>
            </a:extLst>
          </p:cNvPr>
          <p:cNvSpPr/>
          <p:nvPr/>
        </p:nvSpPr>
        <p:spPr>
          <a:xfrm>
            <a:off x="226503" y="5218469"/>
            <a:ext cx="11965497" cy="503340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8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9F4139EA-7402-4EDF-8DBB-E1F4C08BD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A1433DC-7702-4D53-8AD6-7EF8BDAA5944}"/>
              </a:ext>
            </a:extLst>
          </p:cNvPr>
          <p:cNvSpPr/>
          <p:nvPr/>
        </p:nvSpPr>
        <p:spPr>
          <a:xfrm>
            <a:off x="226503" y="4771625"/>
            <a:ext cx="11965497" cy="503340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1CFB83-2703-40CD-A61B-AF81700F4C72}"/>
              </a:ext>
            </a:extLst>
          </p:cNvPr>
          <p:cNvSpPr/>
          <p:nvPr/>
        </p:nvSpPr>
        <p:spPr>
          <a:xfrm>
            <a:off x="226503" y="5274965"/>
            <a:ext cx="11965497" cy="503340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8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449BF941-5B00-42F1-92A4-6C8D2EBD9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F745EF4-57F6-4D09-8893-FA6C8CCDDBA7}"/>
              </a:ext>
            </a:extLst>
          </p:cNvPr>
          <p:cNvSpPr/>
          <p:nvPr/>
        </p:nvSpPr>
        <p:spPr>
          <a:xfrm>
            <a:off x="226503" y="3829233"/>
            <a:ext cx="11965497" cy="503340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DCA64AB-1587-437B-B85C-BC7A922CA0BA}"/>
              </a:ext>
            </a:extLst>
          </p:cNvPr>
          <p:cNvSpPr/>
          <p:nvPr/>
        </p:nvSpPr>
        <p:spPr>
          <a:xfrm>
            <a:off x="226503" y="4332573"/>
            <a:ext cx="11965497" cy="503340"/>
          </a:xfrm>
          <a:prstGeom prst="rect">
            <a:avLst/>
          </a:prstGeom>
          <a:solidFill>
            <a:srgbClr val="F7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5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39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14</Words>
  <Application>Microsoft Office PowerPoint</Application>
  <PresentationFormat>Custom</PresentationFormat>
  <Paragraphs>15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Danville Church</cp:lastModifiedBy>
  <cp:revision>9</cp:revision>
  <dcterms:created xsi:type="dcterms:W3CDTF">2017-12-09T14:56:43Z</dcterms:created>
  <dcterms:modified xsi:type="dcterms:W3CDTF">2018-05-06T15:24:32Z</dcterms:modified>
</cp:coreProperties>
</file>