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414"/>
    <a:srgbClr val="25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1"/>
    <p:restoredTop sz="93681"/>
  </p:normalViewPr>
  <p:slideViewPr>
    <p:cSldViewPr snapToGrid="0" snapToObjects="1" showGuides="1">
      <p:cViewPr varScale="1">
        <p:scale>
          <a:sx n="114" d="100"/>
          <a:sy n="114" d="100"/>
        </p:scale>
        <p:origin x="55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1587" y="449705"/>
            <a:ext cx="637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Today’s Scripture Reading: </a:t>
            </a:r>
            <a:r>
              <a:rPr lang="en-US" sz="2400" b="1" u="sng" dirty="0" smtClean="0">
                <a:latin typeface="Arial" charset="0"/>
                <a:ea typeface="Arial" charset="0"/>
                <a:cs typeface="Arial" charset="0"/>
              </a:rPr>
              <a:t>John 14:25-31</a:t>
            </a:r>
            <a:endParaRPr lang="en-US" sz="2400" b="1" u="sng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28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16" y="2499360"/>
            <a:ext cx="8625840" cy="17373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63640" y="4549676"/>
            <a:ext cx="5699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But that the world may know that I love the Father, and as the Father gave Me commandment, so I do. </a:t>
            </a:r>
            <a:r>
              <a:rPr lang="en-US" sz="2400" b="1" u="sng" dirty="0">
                <a:latin typeface="Arial" charset="0"/>
                <a:ea typeface="Arial" charset="0"/>
                <a:cs typeface="Arial" charset="0"/>
              </a:rPr>
              <a:t>Arise, let us go from here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r"/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John 14:31</a:t>
            </a:r>
          </a:p>
        </p:txBody>
      </p:sp>
      <p:pic>
        <p:nvPicPr>
          <p:cNvPr id="1026" name="Picture 2" descr="ttps://catholicsay.com/wp-content/uploads/2016/04/The-Thorn-King-2962_l_18a92319f8802050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08" b="6612"/>
          <a:stretch/>
        </p:blipFill>
        <p:spPr bwMode="auto">
          <a:xfrm>
            <a:off x="9168803" y="2717575"/>
            <a:ext cx="2794597" cy="142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5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6" y="548640"/>
            <a:ext cx="10149344" cy="1356360"/>
          </a:xfrm>
          <a:prstGeom prst="rect">
            <a:avLst/>
          </a:prstGeom>
        </p:spPr>
      </p:pic>
      <p:pic>
        <p:nvPicPr>
          <p:cNvPr id="3074" name="Picture 2" descr="ttps://blog.roblox.com/wp-content/uploads/2016/12/Upward-Char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1" y="836295"/>
            <a:ext cx="1353328" cy="106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177" y="2776450"/>
            <a:ext cx="5988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Wingdings" charset="2"/>
              <a:buChar char="Ø"/>
            </a:pP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Complacency</a:t>
            </a:r>
          </a:p>
          <a:p>
            <a:pPr marL="285750" indent="-285750">
              <a:spcAft>
                <a:spcPts val="2400"/>
              </a:spcAft>
              <a:buFont typeface="Wingdings" charset="2"/>
              <a:buChar char="Ø"/>
            </a:pP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Stagnation</a:t>
            </a:r>
          </a:p>
          <a:p>
            <a:pPr marL="285750" indent="-285750">
              <a:spcAft>
                <a:spcPts val="2400"/>
              </a:spcAft>
              <a:buFont typeface="Wingdings" charset="2"/>
              <a:buChar char="Ø"/>
            </a:pP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Worldly Consumption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0649" y="3429000"/>
            <a:ext cx="4602480" cy="3016210"/>
          </a:xfrm>
          <a:prstGeom prst="rect">
            <a:avLst/>
          </a:prstGeom>
          <a:solidFill>
            <a:srgbClr val="F09414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Evangelism</a:t>
            </a:r>
          </a:p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Bible Classes</a:t>
            </a:r>
          </a:p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Personal Work</a:t>
            </a:r>
          </a:p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Gospel Meetings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10649" y="3425765"/>
            <a:ext cx="4602480" cy="3016210"/>
          </a:xfrm>
          <a:prstGeom prst="rect">
            <a:avLst/>
          </a:prstGeom>
          <a:solidFill>
            <a:srgbClr val="F09414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Evangelists</a:t>
            </a:r>
          </a:p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Elders</a:t>
            </a:r>
          </a:p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Deacons</a:t>
            </a:r>
          </a:p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Christians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10649" y="3456542"/>
            <a:ext cx="4602480" cy="707886"/>
          </a:xfrm>
          <a:prstGeom prst="rect">
            <a:avLst/>
          </a:prstGeom>
          <a:solidFill>
            <a:srgbClr val="F09414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Parents</a:t>
            </a:r>
          </a:p>
        </p:txBody>
      </p:sp>
    </p:spTree>
    <p:extLst>
      <p:ext uri="{BB962C8B-B14F-4D97-AF65-F5344CB8AC3E}">
        <p14:creationId xmlns:p14="http://schemas.microsoft.com/office/powerpoint/2010/main" val="2876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9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5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8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/>
      <p:bldP spid="7" grpId="0" uiExpand="1" build="p" bldLvl="5" animBg="1"/>
      <p:bldP spid="7" grpId="1" build="allAtOnce" animBg="1"/>
      <p:bldP spid="9" grpId="0" uiExpand="1" build="p" bldLvl="5" animBg="1"/>
      <p:bldP spid="9" grpId="1" build="allAtOnce" animBg="1"/>
      <p:bldP spid="10" grpId="0" uiExpand="1" build="p" bldLvl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6" y="548640"/>
            <a:ext cx="10149344" cy="1356360"/>
          </a:xfrm>
          <a:prstGeom prst="rect">
            <a:avLst/>
          </a:prstGeom>
        </p:spPr>
      </p:pic>
      <p:pic>
        <p:nvPicPr>
          <p:cNvPr id="3074" name="Picture 2" descr="ttps://blog.roblox.com/wp-content/uploads/2016/12/Upward-Char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1" y="836295"/>
            <a:ext cx="1353328" cy="106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8C836DF-71B5-4EC6-BE6F-BE5C5D7AD75D}"/>
              </a:ext>
            </a:extLst>
          </p:cNvPr>
          <p:cNvSpPr txBox="1"/>
          <p:nvPr/>
        </p:nvSpPr>
        <p:spPr>
          <a:xfrm>
            <a:off x="336884" y="2101720"/>
            <a:ext cx="1151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God didn’t call us to be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idlers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sitters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standers</a:t>
            </a:r>
          </a:p>
          <a:p>
            <a:pPr algn="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He called us to action!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5E72BB-15C3-42C6-9E7E-4AD908F941AC}"/>
              </a:ext>
            </a:extLst>
          </p:cNvPr>
          <p:cNvSpPr txBox="1"/>
          <p:nvPr/>
        </p:nvSpPr>
        <p:spPr>
          <a:xfrm>
            <a:off x="186610" y="3825551"/>
            <a:ext cx="11839074" cy="2400657"/>
          </a:xfrm>
          <a:prstGeom prst="rect">
            <a:avLst/>
          </a:prstGeom>
          <a:solidFill>
            <a:srgbClr val="F09414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000" b="1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Arise</a:t>
            </a:r>
            <a:r>
              <a:rPr lang="en-US" sz="3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take the young child . . ., flee to Egypt” (Matt 2:13)</a:t>
            </a:r>
          </a:p>
          <a:p>
            <a:pPr>
              <a:spcAft>
                <a:spcPts val="1200"/>
              </a:spcAft>
            </a:pPr>
            <a:r>
              <a:rPr lang="en-US" sz="3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000" b="1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Arise</a:t>
            </a:r>
            <a:r>
              <a:rPr lang="en-US" sz="3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go toward the south . . . to Gaza” (Acts 8:26)</a:t>
            </a:r>
          </a:p>
          <a:p>
            <a:pPr>
              <a:spcAft>
                <a:spcPts val="1200"/>
              </a:spcAft>
            </a:pPr>
            <a:r>
              <a:rPr lang="en-US" sz="3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000" b="1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Arise</a:t>
            </a:r>
            <a:r>
              <a:rPr lang="en-US" sz="3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be baptized, and wash away your sins” (Acts 22:16)</a:t>
            </a:r>
          </a:p>
          <a:p>
            <a:pPr>
              <a:spcAft>
                <a:spcPts val="1200"/>
              </a:spcAft>
            </a:pPr>
            <a:r>
              <a:rPr lang="en-US" sz="3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000" b="1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Arise</a:t>
            </a:r>
            <a:r>
              <a:rPr lang="en-US" sz="3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let us go from here” (John 14:31)</a:t>
            </a:r>
          </a:p>
        </p:txBody>
      </p:sp>
    </p:spTree>
    <p:extLst>
      <p:ext uri="{BB962C8B-B14F-4D97-AF65-F5344CB8AC3E}">
        <p14:creationId xmlns:p14="http://schemas.microsoft.com/office/powerpoint/2010/main" val="180175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5"/>
      <p:bldP spid="3" grpId="0" uiExpand="1" build="p" bldLvl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7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198</TotalTime>
  <Words>137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 Bronger</dc:creator>
  <cp:lastModifiedBy>JR Bronger</cp:lastModifiedBy>
  <cp:revision>15</cp:revision>
  <dcterms:created xsi:type="dcterms:W3CDTF">2018-05-03T19:12:41Z</dcterms:created>
  <dcterms:modified xsi:type="dcterms:W3CDTF">2018-05-12T18:15:00Z</dcterms:modified>
</cp:coreProperties>
</file>