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Romans 10:12-15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EFC5FC-16D1-4ED8-A250-78CD70C0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47B323-A102-40B4-80B0-CE5CD2C4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E8FE66-F35B-4936-B781-E211B95E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831D37-15B6-4500-BE59-87C21A820AF6}"/>
              </a:ext>
            </a:extLst>
          </p:cNvPr>
          <p:cNvSpPr/>
          <p:nvPr/>
        </p:nvSpPr>
        <p:spPr>
          <a:xfrm>
            <a:off x="2677886" y="1884784"/>
            <a:ext cx="9069355" cy="3536302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94FFAE-EC97-4132-B4C4-BF05E1FA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1754F0-6D67-40B5-BBDF-35978B1D0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1142E4-C39C-4B6D-8B37-D6D24BCB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E3733-08EC-4346-BF38-51E6EB3E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99E003-9BDF-4B41-B03D-908A7F91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 with text and a black background&#10;&#10;Description generated with high confidence">
            <a:extLst>
              <a:ext uri="{FF2B5EF4-FFF2-40B4-BE49-F238E27FC236}">
                <a16:creationId xmlns:a16="http://schemas.microsoft.com/office/drawing/2014/main" id="{564A307C-72B6-4C6B-A7AC-398EA459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525104-135F-418A-9416-FF4548105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8A15E1-ACF1-4235-9C7A-D9C002791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4D622A-7EB0-4124-B75C-7654C8459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AC744A-422E-4903-B035-324FF1E4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46</cp:revision>
  <dcterms:created xsi:type="dcterms:W3CDTF">2017-11-12T03:45:52Z</dcterms:created>
  <dcterms:modified xsi:type="dcterms:W3CDTF">2018-04-06T13:23:07Z</dcterms:modified>
</cp:coreProperties>
</file>