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3D414A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Deuteronomy 10:12-22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122BF-40C9-472E-A23C-68FBB2893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4BD25B2-46C6-495D-B8D1-5CF445BD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8A5590-1749-4AAD-98C8-EC1B0292410A}"/>
              </a:ext>
            </a:extLst>
          </p:cNvPr>
          <p:cNvSpPr/>
          <p:nvPr/>
        </p:nvSpPr>
        <p:spPr>
          <a:xfrm>
            <a:off x="-201336" y="2382473"/>
            <a:ext cx="9748008" cy="897622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8B6A2D-967D-4D3A-AF55-F37B4EEB62E8}"/>
              </a:ext>
            </a:extLst>
          </p:cNvPr>
          <p:cNvSpPr/>
          <p:nvPr/>
        </p:nvSpPr>
        <p:spPr>
          <a:xfrm>
            <a:off x="-201336" y="3280095"/>
            <a:ext cx="9748008" cy="433489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4F06BA-043C-4C7B-9315-94C24F0168AC}"/>
              </a:ext>
            </a:extLst>
          </p:cNvPr>
          <p:cNvSpPr/>
          <p:nvPr/>
        </p:nvSpPr>
        <p:spPr>
          <a:xfrm>
            <a:off x="-201336" y="3713584"/>
            <a:ext cx="9748008" cy="897622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xmlns="" id="{EB4F7FED-CBD6-4F2E-BEBA-6CDCA1A03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3E0557-D45E-4436-B696-34979E71CD93}"/>
              </a:ext>
            </a:extLst>
          </p:cNvPr>
          <p:cNvSpPr/>
          <p:nvPr/>
        </p:nvSpPr>
        <p:spPr>
          <a:xfrm>
            <a:off x="-176169" y="2980189"/>
            <a:ext cx="9748008" cy="1331752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6376DE-2702-4D27-8A99-8CD50D3B645A}"/>
              </a:ext>
            </a:extLst>
          </p:cNvPr>
          <p:cNvSpPr/>
          <p:nvPr/>
        </p:nvSpPr>
        <p:spPr>
          <a:xfrm>
            <a:off x="-176169" y="4311941"/>
            <a:ext cx="9748008" cy="1331752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xmlns="" id="{D7E98041-B7EC-4B97-A604-36A84E495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1090A9-4E7E-4973-8759-0169303547F5}"/>
              </a:ext>
            </a:extLst>
          </p:cNvPr>
          <p:cNvSpPr/>
          <p:nvPr/>
        </p:nvSpPr>
        <p:spPr>
          <a:xfrm>
            <a:off x="-176169" y="3626141"/>
            <a:ext cx="9748008" cy="44881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5B7EEB-82AB-4F74-800C-8853CB7A3E3F}"/>
              </a:ext>
            </a:extLst>
          </p:cNvPr>
          <p:cNvSpPr/>
          <p:nvPr/>
        </p:nvSpPr>
        <p:spPr>
          <a:xfrm>
            <a:off x="-176169" y="4074952"/>
            <a:ext cx="9748008" cy="44881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79A8C9-2B56-4C60-8A1A-2E0CC391EAD1}"/>
              </a:ext>
            </a:extLst>
          </p:cNvPr>
          <p:cNvSpPr/>
          <p:nvPr/>
        </p:nvSpPr>
        <p:spPr>
          <a:xfrm>
            <a:off x="-176169" y="4523763"/>
            <a:ext cx="9748008" cy="44881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xmlns="" id="{987ECAD7-792A-468D-8F85-795A7714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647236-4454-4871-A86C-350A1501973B}"/>
              </a:ext>
            </a:extLst>
          </p:cNvPr>
          <p:cNvSpPr/>
          <p:nvPr/>
        </p:nvSpPr>
        <p:spPr>
          <a:xfrm>
            <a:off x="-176169" y="4204981"/>
            <a:ext cx="9748008" cy="44881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DDE8E2-4971-4009-B96C-BA06800CF151}"/>
              </a:ext>
            </a:extLst>
          </p:cNvPr>
          <p:cNvSpPr/>
          <p:nvPr/>
        </p:nvSpPr>
        <p:spPr>
          <a:xfrm>
            <a:off x="-176169" y="4653792"/>
            <a:ext cx="9748008" cy="44881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CD3D0B-8729-4DB8-97CF-4CAD1DCF902D}"/>
              </a:ext>
            </a:extLst>
          </p:cNvPr>
          <p:cNvSpPr/>
          <p:nvPr/>
        </p:nvSpPr>
        <p:spPr>
          <a:xfrm>
            <a:off x="-176169" y="5102603"/>
            <a:ext cx="9748008" cy="903914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51</cp:revision>
  <dcterms:created xsi:type="dcterms:W3CDTF">2017-11-12T03:45:52Z</dcterms:created>
  <dcterms:modified xsi:type="dcterms:W3CDTF">2018-04-08T20:50:31Z</dcterms:modified>
</cp:coreProperties>
</file>