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5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2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5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91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9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4/15/2018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4/15/2018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118:5-9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transport, tree&#10;&#10;Description generated with very high confidence">
            <a:extLst>
              <a:ext uri="{FF2B5EF4-FFF2-40B4-BE49-F238E27FC236}">
                <a16:creationId xmlns:a16="http://schemas.microsoft.com/office/drawing/2014/main" xmlns="" id="{A3CA5390-A61E-42A9-AB5E-BB9CC611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FD2D3C9-C19A-48A0-B4AC-F0018C069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DCD67A-495A-4A7A-81BF-B55B2DE9C211}"/>
              </a:ext>
            </a:extLst>
          </p:cNvPr>
          <p:cNvSpPr/>
          <p:nvPr/>
        </p:nvSpPr>
        <p:spPr>
          <a:xfrm>
            <a:off x="-111967" y="3806890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7888DC-3212-47C8-B654-1562AED21B32}"/>
              </a:ext>
            </a:extLst>
          </p:cNvPr>
          <p:cNvSpPr/>
          <p:nvPr/>
        </p:nvSpPr>
        <p:spPr>
          <a:xfrm>
            <a:off x="-111968" y="4301412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3F7435-E30C-4498-9A03-B64B1C5FA429}"/>
              </a:ext>
            </a:extLst>
          </p:cNvPr>
          <p:cNvSpPr/>
          <p:nvPr/>
        </p:nvSpPr>
        <p:spPr>
          <a:xfrm>
            <a:off x="-111968" y="4795934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014358B-E23B-4CB7-9B7B-BB5C1E5FA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F8EECE-D4C5-47C2-B527-CA60468D52A4}"/>
              </a:ext>
            </a:extLst>
          </p:cNvPr>
          <p:cNvSpPr/>
          <p:nvPr/>
        </p:nvSpPr>
        <p:spPr>
          <a:xfrm>
            <a:off x="-111967" y="3806890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EF428-260F-4D03-831B-8820E9CF07F2}"/>
              </a:ext>
            </a:extLst>
          </p:cNvPr>
          <p:cNvSpPr/>
          <p:nvPr/>
        </p:nvSpPr>
        <p:spPr>
          <a:xfrm>
            <a:off x="-111968" y="4301412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C3C383E-92E9-45F2-93A0-E40C13273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99044A-4AEF-413F-869F-D5C209B2F4C9}"/>
              </a:ext>
            </a:extLst>
          </p:cNvPr>
          <p:cNvSpPr/>
          <p:nvPr/>
        </p:nvSpPr>
        <p:spPr>
          <a:xfrm>
            <a:off x="-111967" y="3806890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AA8D90-89B7-433C-BBF0-DDFCB5F13F36}"/>
              </a:ext>
            </a:extLst>
          </p:cNvPr>
          <p:cNvSpPr/>
          <p:nvPr/>
        </p:nvSpPr>
        <p:spPr>
          <a:xfrm>
            <a:off x="-111968" y="4301412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3BEFC69-103A-4C08-9AB4-74E947FA9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F0B37C-A038-4AFA-A1CB-6AADBDA1234C}"/>
              </a:ext>
            </a:extLst>
          </p:cNvPr>
          <p:cNvSpPr/>
          <p:nvPr/>
        </p:nvSpPr>
        <p:spPr>
          <a:xfrm>
            <a:off x="-111967" y="3806890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02BA2D-FA66-4F60-A2A7-E441C35874CC}"/>
              </a:ext>
            </a:extLst>
          </p:cNvPr>
          <p:cNvSpPr/>
          <p:nvPr/>
        </p:nvSpPr>
        <p:spPr>
          <a:xfrm>
            <a:off x="-111968" y="4301412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FCCCEDD-AB0B-4338-8083-08FB186BD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280660-EC4A-4F61-805E-F2A658AF6A63}"/>
              </a:ext>
            </a:extLst>
          </p:cNvPr>
          <p:cNvSpPr/>
          <p:nvPr/>
        </p:nvSpPr>
        <p:spPr>
          <a:xfrm>
            <a:off x="-111967" y="3806890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D5B8CA-AB6B-42D1-9B67-8C58A2EC97B2}"/>
              </a:ext>
            </a:extLst>
          </p:cNvPr>
          <p:cNvSpPr/>
          <p:nvPr/>
        </p:nvSpPr>
        <p:spPr>
          <a:xfrm>
            <a:off x="-111968" y="4301412"/>
            <a:ext cx="7912359" cy="494522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4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14</Words>
  <Application>Microsoft Office PowerPoint</Application>
  <PresentationFormat>Custom</PresentationFormat>
  <Paragraphs>20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Danville Church</cp:lastModifiedBy>
  <cp:revision>33</cp:revision>
  <dcterms:created xsi:type="dcterms:W3CDTF">2017-06-24T20:02:45Z</dcterms:created>
  <dcterms:modified xsi:type="dcterms:W3CDTF">2018-04-15T15:24:40Z</dcterms:modified>
</cp:coreProperties>
</file>