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16"/>
    <a:srgbClr val="CA2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6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A9DA0-3783-4DB9-A279-501D7FA6FED3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4517-F4AB-47F6-B29F-7527DE797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6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4517-F4AB-47F6-B29F-7527DE797E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1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4517-F4AB-47F6-B29F-7527DE797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1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4517-F4AB-47F6-B29F-7527DE797E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4517-F4AB-47F6-B29F-7527DE797E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4517-F4AB-47F6-B29F-7527DE797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3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4517-F4AB-47F6-B29F-7527DE797E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80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0B516A-3120-4B91-AF98-9D34669E5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B5324D-16C1-45D6-B493-A78DB6695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47E18-E65B-4D76-8DA8-41BEE762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A65E7E-E485-4342-9357-E3BAA433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077493-6AAA-444B-B584-C8B0F83E6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4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51C4E-10D9-4E02-9720-E83DC6D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26C8E4-2727-4831-9725-5F8DE754A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AFCF2-AD2D-43D7-9C9A-424A899B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404D8-D26A-4E18-BF92-80D7402BA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FB7051-9046-4732-A3F1-CCD248CED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09263B7-5D2C-4ADF-853C-71FFB5E27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BC96F2-1306-49F0-86BA-6B195549F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30642D-2DDF-4850-9812-A78751E5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66232-BA75-4B7E-BCBD-E5D94FE6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E3DFC1-3D79-40E3-B183-F08467A8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9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C0B06-7FF4-4AB0-A792-94C480C86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119591-2DC7-4036-B0F5-E7A0AB317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CD31D6-337B-4E4A-9E8F-7E5B5E7CD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15E6F2-F373-466D-9D8A-D88F8881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B72165-73D8-4659-A175-78F5168E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8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FC7126-0705-4BA0-978B-9E44E5C4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C8446F-38CF-45E1-A4F4-10631FE80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635E4-F252-422D-AEF2-316811D1F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A87D57-699B-46FF-9387-26D48E9FF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CA42A0-134A-4C39-A1AA-7F8E8941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3ADA-D8DA-4AF1-86DA-9DD5D029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7581F-C4EC-44D9-975A-DCF171980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6001B9-01F0-4663-BCB5-29DD29659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5C5D30-BED6-4E6E-8A6C-96D4C6CA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3A9122-FFEB-4B22-BB73-EFFCEB40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820A44-C612-4726-8563-2A129049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4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38990-646B-4F06-B0C3-0D9F74F7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8012-1441-4EA1-A337-C72D272D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CF354C-C987-452C-B5F2-6D52EB45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8ACFA6F-4140-4932-988C-8E435D66D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1A77218-89AD-4304-87BE-C4D64994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39B25-A7EC-4F62-AFEA-9DA7C212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A51DD59-E07F-437E-89B6-C3D7F509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9BB333-8386-4221-80E3-830E97E2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F113F-BF62-42F9-BCD9-DEA3084D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1B7D06A-D3E8-4485-8E05-66AF671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AC87-A22B-4323-9778-0098A5CA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F4633E-37A7-459C-976F-E5851D5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8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5EA8F0-D837-47C2-A66C-C65581265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EDC7279-6341-4B8D-A6F3-16BE47F60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80CC29A-2F94-4839-8F74-2A068E68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4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BDE9A-854F-406F-9913-CF324B13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E51C4B-CFE7-466B-A097-E54AC0AC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85AE70-0735-41C1-AD7B-3128E5AF6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8FF47-14BE-476D-8CB5-E63BA9B4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F8D8FF-6D58-42D4-98F7-A26045EC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6FBC2CE-F644-4DEE-8DD0-D1E279D7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7C0632-57D6-47F1-9439-3EC682253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F15C1A-934E-4C32-9184-9E0564149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212184-1308-4C9C-8C6F-87FC7B715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07E5DC-F4F3-4391-8533-77C002C3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40C4BB-9579-43C7-9601-59CA8F1F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49C5BA7-E60B-4578-9946-ED14EDA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5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196439-09D9-40B6-9754-49E6005C7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0E8DD3-167C-466B-AFA8-B29194527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5D95D2-95CE-4E70-96EB-D68315D03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E84-0E8B-4537-9B5E-19FDD456DA2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5E9F6-BAC5-41F3-A662-3D811C702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03F246-EFCA-4B83-9295-6083BED11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AF7F25-CFBF-491B-B324-A0E7606C3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6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E7908C-9135-4728-BCBD-12D10C173A1A}"/>
              </a:ext>
            </a:extLst>
          </p:cNvPr>
          <p:cNvSpPr/>
          <p:nvPr/>
        </p:nvSpPr>
        <p:spPr>
          <a:xfrm>
            <a:off x="3942826" y="388246"/>
            <a:ext cx="7899634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Proverbs 14:12</a:t>
            </a:r>
          </a:p>
        </p:txBody>
      </p:sp>
    </p:spTree>
    <p:extLst>
      <p:ext uri="{BB962C8B-B14F-4D97-AF65-F5344CB8AC3E}">
        <p14:creationId xmlns:p14="http://schemas.microsoft.com/office/powerpoint/2010/main" val="299331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1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39CD5D-63DC-4088-A526-1B6BECADD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FC42EB-D829-45DD-AFCF-22057AA4E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519A35-966D-497F-B4C0-67AFC2A7AA06}"/>
              </a:ext>
            </a:extLst>
          </p:cNvPr>
          <p:cNvSpPr/>
          <p:nvPr/>
        </p:nvSpPr>
        <p:spPr>
          <a:xfrm rot="21368141">
            <a:off x="8535" y="2883962"/>
            <a:ext cx="12192000" cy="664569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D13BAB6-39E3-41C6-82C1-9B96C178FE24}"/>
              </a:ext>
            </a:extLst>
          </p:cNvPr>
          <p:cNvSpPr/>
          <p:nvPr/>
        </p:nvSpPr>
        <p:spPr>
          <a:xfrm rot="21318938">
            <a:off x="105013" y="3663422"/>
            <a:ext cx="12192000" cy="41906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8DAC9B8-07DC-4F7A-B515-1BC771926E1F}"/>
              </a:ext>
            </a:extLst>
          </p:cNvPr>
          <p:cNvSpPr/>
          <p:nvPr/>
        </p:nvSpPr>
        <p:spPr>
          <a:xfrm rot="21318938">
            <a:off x="111514" y="4053875"/>
            <a:ext cx="12192000" cy="41906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CD717D7-B22A-49C2-A967-328E226E173A}"/>
              </a:ext>
            </a:extLst>
          </p:cNvPr>
          <p:cNvSpPr/>
          <p:nvPr/>
        </p:nvSpPr>
        <p:spPr>
          <a:xfrm rot="21318938">
            <a:off x="105014" y="4455748"/>
            <a:ext cx="12192000" cy="41906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FEB2A87-D695-46C7-9695-3B6846F9C5C9}"/>
              </a:ext>
            </a:extLst>
          </p:cNvPr>
          <p:cNvSpPr/>
          <p:nvPr/>
        </p:nvSpPr>
        <p:spPr>
          <a:xfrm rot="21318938">
            <a:off x="98512" y="4796899"/>
            <a:ext cx="12192000" cy="41906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DC01C7A-7E59-4AAF-9C8F-746A5E8B2D69}"/>
              </a:ext>
            </a:extLst>
          </p:cNvPr>
          <p:cNvSpPr/>
          <p:nvPr/>
        </p:nvSpPr>
        <p:spPr>
          <a:xfrm rot="21318938">
            <a:off x="200273" y="5235127"/>
            <a:ext cx="12192000" cy="41906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2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3AB3E96-F89C-4D0F-B5C7-FD3074624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BCA95F-CF6C-4B90-A899-F800E9F76122}"/>
              </a:ext>
            </a:extLst>
          </p:cNvPr>
          <p:cNvSpPr/>
          <p:nvPr/>
        </p:nvSpPr>
        <p:spPr>
          <a:xfrm rot="21368141">
            <a:off x="207425" y="4216121"/>
            <a:ext cx="12192000" cy="83610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4662C7-9F50-4A21-B34C-0747C4D78CBF}"/>
              </a:ext>
            </a:extLst>
          </p:cNvPr>
          <p:cNvSpPr/>
          <p:nvPr/>
        </p:nvSpPr>
        <p:spPr>
          <a:xfrm rot="21368141">
            <a:off x="399200" y="5034770"/>
            <a:ext cx="12192000" cy="796512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1D82D0-236E-48E5-81A7-E92E4B000158}"/>
              </a:ext>
            </a:extLst>
          </p:cNvPr>
          <p:cNvSpPr/>
          <p:nvPr/>
        </p:nvSpPr>
        <p:spPr>
          <a:xfrm rot="21368141">
            <a:off x="534989" y="5799226"/>
            <a:ext cx="12192000" cy="836103"/>
          </a:xfrm>
          <a:prstGeom prst="rect">
            <a:avLst/>
          </a:prstGeom>
          <a:solidFill>
            <a:srgbClr val="FF45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8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66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11</Words>
  <Application>Microsoft Office PowerPoint</Application>
  <PresentationFormat>Custom</PresentationFormat>
  <Paragraphs>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41</cp:revision>
  <dcterms:created xsi:type="dcterms:W3CDTF">2017-11-12T03:45:52Z</dcterms:created>
  <dcterms:modified xsi:type="dcterms:W3CDTF">2018-03-11T22:06:37Z</dcterms:modified>
</cp:coreProperties>
</file>