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8" r:id="rId5"/>
    <p:sldId id="276" r:id="rId6"/>
    <p:sldId id="277" r:id="rId7"/>
    <p:sldId id="2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AEE"/>
    <a:srgbClr val="FF4516"/>
    <a:srgbClr val="CA2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B516A-3120-4B91-AF98-9D34669E5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B5324D-16C1-45D6-B493-A78DB6695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47E18-E65B-4D76-8DA8-41BEE7629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65E7E-E485-4342-9357-E3BAA433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77493-6AAA-444B-B584-C8B0F83E6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4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51C4E-10D9-4E02-9720-E83DC6DEA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26C8E4-2727-4831-9725-5F8DE754A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AFCF2-AD2D-43D7-9C9A-424A899B7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404D8-D26A-4E18-BF92-80D7402BA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B7051-9046-4732-A3F1-CCD248CE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5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9263B7-5D2C-4ADF-853C-71FFB5E27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BC96F2-1306-49F0-86BA-6B195549F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0642D-2DDF-4850-9812-A78751E5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66232-BA75-4B7E-BCBD-E5D94FE6A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3DFC1-3D79-40E3-B183-F08467A8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9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C0B06-7FF4-4AB0-A792-94C480C86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19591-2DC7-4036-B0F5-E7A0AB317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D31D6-337B-4E4A-9E8F-7E5B5E7CD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5E6F2-F373-466D-9D8A-D88F88813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72165-73D8-4659-A175-78F5168E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8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C7126-0705-4BA0-978B-9E44E5C4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8446F-38CF-45E1-A4F4-10631FE80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635E4-F252-422D-AEF2-316811D1F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87D57-699B-46FF-9387-26D48E9FF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A42A0-134A-4C39-A1AA-7F8E8941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5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93ADA-D8DA-4AF1-86DA-9DD5D029D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7581F-C4EC-44D9-975A-DCF171980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6001B9-01F0-4663-BCB5-29DD29659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C5D30-BED6-4E6E-8A6C-96D4C6CA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A9122-FFEB-4B22-BB73-EFFCEB40C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20A44-C612-4726-8563-2A129049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4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38990-646B-4F06-B0C3-0D9F74F7D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8012-1441-4EA1-A337-C72D272D7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CF354C-C987-452C-B5F2-6D52EB45A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ACFA6F-4140-4932-988C-8E435D66D6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A77218-89AD-4304-87BE-C4D6499414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339B25-A7EC-4F62-AFEA-9DA7C2123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51DD59-E07F-437E-89B6-C3D7F5095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BB333-8386-4221-80E3-830E97E2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1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F113F-BF62-42F9-BCD9-DEA3084D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7D06A-D3E8-4485-8E05-66AF67197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DAC87-A22B-4323-9778-0098A5CAA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4633E-37A7-459C-976F-E5851D59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8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EA8F0-D837-47C2-A66C-C65581265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DC7279-6341-4B8D-A6F3-16BE47F60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CC29A-2F94-4839-8F74-2A068E68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4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BDE9A-854F-406F-9913-CF324B13D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51C4B-CFE7-466B-A097-E54AC0ACA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5AE70-0735-41C1-AD7B-3128E5AF6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8FF47-14BE-476D-8CB5-E63BA9B4F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F8D8FF-6D58-42D4-98F7-A26045EC5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BC2CE-F644-4DEE-8DD0-D1E279D7B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C0632-57D6-47F1-9439-3EC682253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F15C1A-934E-4C32-9184-9E05641490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212184-1308-4C9C-8C6F-87FC7B715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07E5DC-F4F3-4391-8533-77C002C34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0C4BB-9579-43C7-9601-59CA8F1F9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C5BA7-E60B-4578-9946-ED14EDAE6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5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196439-09D9-40B6-9754-49E6005C7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E8DD3-167C-466B-AFA8-B29194527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D95D2-95CE-4E70-96EB-D68315D033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4DE84-0E8B-4537-9B5E-19FDD456DA29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5E9F6-BAC5-41F3-A662-3D811C702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3F246-EFCA-4B83-9295-6083BED11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6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E7908C-9135-4728-BCBD-12D10C173A1A}"/>
              </a:ext>
            </a:extLst>
          </p:cNvPr>
          <p:cNvSpPr/>
          <p:nvPr/>
        </p:nvSpPr>
        <p:spPr>
          <a:xfrm>
            <a:off x="3942826" y="388246"/>
            <a:ext cx="7899634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Proverbs</a:t>
            </a:r>
            <a:r>
              <a:rPr lang="en-US" sz="3200" kern="0" dirty="0">
                <a:solidFill>
                  <a:prstClr val="white"/>
                </a:solidFill>
                <a:latin typeface="Trebuchet MS"/>
              </a:rPr>
              <a:t> 1:7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31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19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169D601C-982E-4292-858B-2A4446E72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2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B1364935-A889-4DFD-B682-A97ABCE42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2783AF2-8B47-41FC-9270-D4B0BD5906BF}"/>
              </a:ext>
            </a:extLst>
          </p:cNvPr>
          <p:cNvSpPr/>
          <p:nvPr/>
        </p:nvSpPr>
        <p:spPr>
          <a:xfrm>
            <a:off x="964733" y="2852257"/>
            <a:ext cx="3053593" cy="1870745"/>
          </a:xfrm>
          <a:prstGeom prst="rect">
            <a:avLst/>
          </a:prstGeom>
          <a:solidFill>
            <a:srgbClr val="FEF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2F720A-B199-4D0C-A981-0955869766B9}"/>
              </a:ext>
            </a:extLst>
          </p:cNvPr>
          <p:cNvSpPr/>
          <p:nvPr/>
        </p:nvSpPr>
        <p:spPr>
          <a:xfrm>
            <a:off x="4569203" y="2852256"/>
            <a:ext cx="3053593" cy="1870745"/>
          </a:xfrm>
          <a:prstGeom prst="rect">
            <a:avLst/>
          </a:prstGeom>
          <a:solidFill>
            <a:srgbClr val="FEF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A64C03-DD8E-4496-9FE7-ED26588CC7B1}"/>
              </a:ext>
            </a:extLst>
          </p:cNvPr>
          <p:cNvSpPr/>
          <p:nvPr/>
        </p:nvSpPr>
        <p:spPr>
          <a:xfrm>
            <a:off x="7963949" y="2852256"/>
            <a:ext cx="3053593" cy="1870745"/>
          </a:xfrm>
          <a:prstGeom prst="rect">
            <a:avLst/>
          </a:prstGeom>
          <a:solidFill>
            <a:srgbClr val="FEF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C9AE9-F993-49AB-B12D-E3CC3BEB7D2C}"/>
              </a:ext>
            </a:extLst>
          </p:cNvPr>
          <p:cNvSpPr/>
          <p:nvPr/>
        </p:nvSpPr>
        <p:spPr>
          <a:xfrm>
            <a:off x="967529" y="5041783"/>
            <a:ext cx="10050013" cy="982910"/>
          </a:xfrm>
          <a:prstGeom prst="rect">
            <a:avLst/>
          </a:prstGeom>
          <a:solidFill>
            <a:srgbClr val="FEF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4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0126C9A4-99C1-4533-8A26-6300568A2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506F6B0-1467-4068-919E-C0A2878C5275}"/>
              </a:ext>
            </a:extLst>
          </p:cNvPr>
          <p:cNvSpPr/>
          <p:nvPr/>
        </p:nvSpPr>
        <p:spPr>
          <a:xfrm>
            <a:off x="964733" y="2852257"/>
            <a:ext cx="3053593" cy="1870745"/>
          </a:xfrm>
          <a:prstGeom prst="rect">
            <a:avLst/>
          </a:prstGeom>
          <a:solidFill>
            <a:srgbClr val="FEF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826A2D-6483-4D49-9D2E-7F16CC86DED6}"/>
              </a:ext>
            </a:extLst>
          </p:cNvPr>
          <p:cNvSpPr/>
          <p:nvPr/>
        </p:nvSpPr>
        <p:spPr>
          <a:xfrm>
            <a:off x="4569203" y="2852256"/>
            <a:ext cx="3053593" cy="1870745"/>
          </a:xfrm>
          <a:prstGeom prst="rect">
            <a:avLst/>
          </a:prstGeom>
          <a:solidFill>
            <a:srgbClr val="FEF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DFD0F3-BA63-4538-9A3A-FC439D22AEEB}"/>
              </a:ext>
            </a:extLst>
          </p:cNvPr>
          <p:cNvSpPr/>
          <p:nvPr/>
        </p:nvSpPr>
        <p:spPr>
          <a:xfrm>
            <a:off x="7963949" y="2852256"/>
            <a:ext cx="3053593" cy="1870745"/>
          </a:xfrm>
          <a:prstGeom prst="rect">
            <a:avLst/>
          </a:prstGeom>
          <a:solidFill>
            <a:srgbClr val="FEF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218148-BF35-47C9-9552-B6976599966E}"/>
              </a:ext>
            </a:extLst>
          </p:cNvPr>
          <p:cNvSpPr/>
          <p:nvPr/>
        </p:nvSpPr>
        <p:spPr>
          <a:xfrm>
            <a:off x="967529" y="5041782"/>
            <a:ext cx="10050013" cy="1157681"/>
          </a:xfrm>
          <a:prstGeom prst="rect">
            <a:avLst/>
          </a:prstGeom>
          <a:solidFill>
            <a:srgbClr val="FEF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3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AE14FC96-96E5-48FF-A9C8-011FC1913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D0EAE2-5347-4BF0-9A01-310567D25C16}"/>
              </a:ext>
            </a:extLst>
          </p:cNvPr>
          <p:cNvSpPr/>
          <p:nvPr/>
        </p:nvSpPr>
        <p:spPr>
          <a:xfrm>
            <a:off x="964733" y="2852257"/>
            <a:ext cx="4118995" cy="1870745"/>
          </a:xfrm>
          <a:prstGeom prst="rect">
            <a:avLst/>
          </a:prstGeom>
          <a:solidFill>
            <a:srgbClr val="FEF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DA2F16-AB53-43A8-85F6-2227FBAA85E9}"/>
              </a:ext>
            </a:extLst>
          </p:cNvPr>
          <p:cNvSpPr/>
          <p:nvPr/>
        </p:nvSpPr>
        <p:spPr>
          <a:xfrm>
            <a:off x="6803473" y="2852257"/>
            <a:ext cx="4214070" cy="1870745"/>
          </a:xfrm>
          <a:prstGeom prst="rect">
            <a:avLst/>
          </a:prstGeom>
          <a:solidFill>
            <a:srgbClr val="FEF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0091D4-C882-48E8-AA6C-EEBAF28F725B}"/>
              </a:ext>
            </a:extLst>
          </p:cNvPr>
          <p:cNvSpPr/>
          <p:nvPr/>
        </p:nvSpPr>
        <p:spPr>
          <a:xfrm>
            <a:off x="967529" y="5041783"/>
            <a:ext cx="10050013" cy="1182848"/>
          </a:xfrm>
          <a:prstGeom prst="rect">
            <a:avLst/>
          </a:prstGeom>
          <a:solidFill>
            <a:srgbClr val="FEF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46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5</Words>
  <Application>Microsoft Office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Sasanecki</dc:creator>
  <cp:lastModifiedBy>Jerome Sasanecki</cp:lastModifiedBy>
  <cp:revision>47</cp:revision>
  <dcterms:created xsi:type="dcterms:W3CDTF">2017-11-12T03:45:52Z</dcterms:created>
  <dcterms:modified xsi:type="dcterms:W3CDTF">2018-03-24T16:38:33Z</dcterms:modified>
</cp:coreProperties>
</file>