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Deuteronomy 16:18-20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CFFF465A-BDD1-450A-8CC0-84056E41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8832E-F0EA-4478-A433-723CF6151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7711E3-73CD-42EF-8518-30E8EFC4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2DE40-3502-4F44-BA01-7162A840E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5" name="Picture 4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61594526-9A7A-4E2D-9CBE-E9DAA95C0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6" b="49455"/>
          <a:stretch/>
        </p:blipFill>
        <p:spPr>
          <a:xfrm>
            <a:off x="0" y="3013788"/>
            <a:ext cx="12192000" cy="452534"/>
          </a:xfrm>
          <a:prstGeom prst="rect">
            <a:avLst/>
          </a:prstGeom>
        </p:spPr>
      </p:pic>
      <p:pic>
        <p:nvPicPr>
          <p:cNvPr id="6" name="Picture 5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C7DB0C85-0044-46D4-87A4-438C62069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2" b="42379"/>
          <a:stretch/>
        </p:blipFill>
        <p:spPr>
          <a:xfrm>
            <a:off x="0" y="3498980"/>
            <a:ext cx="12192000" cy="452534"/>
          </a:xfrm>
          <a:prstGeom prst="rect">
            <a:avLst/>
          </a:prstGeom>
        </p:spPr>
      </p:pic>
      <p:pic>
        <p:nvPicPr>
          <p:cNvPr id="7" name="Picture 6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B974C411-CDBD-408C-8C57-6ADEBFD67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0" b="35782"/>
          <a:stretch/>
        </p:blipFill>
        <p:spPr>
          <a:xfrm>
            <a:off x="0" y="3951514"/>
            <a:ext cx="12192000" cy="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5230AD-14E4-4C5D-AA7B-7D42114F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F22D64F-454E-44F7-9D64-F552D876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DC6ED0-A47A-478E-B9D2-855173191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20" name="Picture 19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7AE1D530-3405-47B4-8809-1D4EB41C1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7"/>
          <a:stretch/>
        </p:blipFill>
        <p:spPr>
          <a:xfrm>
            <a:off x="0" y="2584580"/>
            <a:ext cx="12192000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95010781-784F-4953-9A45-2DE1A334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D0184-FBC0-4C4B-A63C-CF0B395A2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12" name="Picture 11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181F4F74-6FF5-49E9-98A7-366075A3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7"/>
          <a:stretch/>
        </p:blipFill>
        <p:spPr>
          <a:xfrm>
            <a:off x="0" y="2584580"/>
            <a:ext cx="12192000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2EEF3B50-6477-4935-BC9E-8DFC877F1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9802E-A45A-4FBE-942A-FA5BF99D3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5" name="Picture 4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596D57C4-2C6F-4C54-AB4C-8990549462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5" b="34286"/>
          <a:stretch/>
        </p:blipFill>
        <p:spPr>
          <a:xfrm>
            <a:off x="0" y="3629608"/>
            <a:ext cx="12192000" cy="877078"/>
          </a:xfrm>
          <a:prstGeom prst="rect">
            <a:avLst/>
          </a:prstGeom>
        </p:spPr>
      </p:pic>
      <p:pic>
        <p:nvPicPr>
          <p:cNvPr id="6" name="Picture 5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A6AF0AAF-26B0-4999-A8D1-F9969912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4" b="20953"/>
          <a:stretch/>
        </p:blipFill>
        <p:spPr>
          <a:xfrm>
            <a:off x="0" y="4506686"/>
            <a:ext cx="12192000" cy="914400"/>
          </a:xfrm>
          <a:prstGeom prst="rect">
            <a:avLst/>
          </a:prstGeom>
        </p:spPr>
      </p:pic>
      <p:pic>
        <p:nvPicPr>
          <p:cNvPr id="7" name="Picture 6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EFFAF524-7DCB-4A5B-BDEF-694FEB2F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7" b="6668"/>
          <a:stretch/>
        </p:blipFill>
        <p:spPr>
          <a:xfrm>
            <a:off x="0" y="5421086"/>
            <a:ext cx="12192000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BE274AC-ED31-4768-BA9C-16AA8DEA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45D55-507B-4288-840B-52AEF52A3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6" name="Picture 5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915CF33F-447B-49EE-84FA-05A2DDFD1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6" b="38095"/>
          <a:stretch/>
        </p:blipFill>
        <p:spPr>
          <a:xfrm>
            <a:off x="0" y="3321698"/>
            <a:ext cx="12192000" cy="923731"/>
          </a:xfrm>
          <a:prstGeom prst="rect">
            <a:avLst/>
          </a:prstGeom>
        </p:spPr>
      </p:pic>
      <p:pic>
        <p:nvPicPr>
          <p:cNvPr id="7" name="Picture 6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27605B92-CEDD-4970-B4C5-1E1B58378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5" b="31564"/>
          <a:stretch/>
        </p:blipFill>
        <p:spPr>
          <a:xfrm>
            <a:off x="0" y="4245428"/>
            <a:ext cx="12192000" cy="447869"/>
          </a:xfrm>
          <a:prstGeom prst="rect">
            <a:avLst/>
          </a:prstGeom>
        </p:spPr>
      </p:pic>
      <p:pic>
        <p:nvPicPr>
          <p:cNvPr id="8" name="Picture 7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C1DA14E0-D0FF-4D48-A755-2BB075DC03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6" b="24625"/>
          <a:stretch/>
        </p:blipFill>
        <p:spPr>
          <a:xfrm>
            <a:off x="0" y="4693297"/>
            <a:ext cx="12192000" cy="4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CAA3F8E0-3F59-40FE-AC7A-7B008D49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537E7-0537-4D54-88A0-047B70D2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  <p:pic>
        <p:nvPicPr>
          <p:cNvPr id="5" name="Picture 4" descr="A picture containing outdoor, water, sky, flying&#10;&#10;Description generated with high confidence">
            <a:extLst>
              <a:ext uri="{FF2B5EF4-FFF2-40B4-BE49-F238E27FC236}">
                <a16:creationId xmlns:a16="http://schemas.microsoft.com/office/drawing/2014/main" id="{A2388D31-2935-4D81-844D-B3D0C35CE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8"/>
          <a:stretch/>
        </p:blipFill>
        <p:spPr>
          <a:xfrm>
            <a:off x="0" y="3741576"/>
            <a:ext cx="12192000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EB59BD56-5F22-4CF9-98BD-3AE9C97F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CEEC3-113B-452A-8184-367AC6C82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9"/>
          <a:stretch/>
        </p:blipFill>
        <p:spPr>
          <a:xfrm>
            <a:off x="0" y="0"/>
            <a:ext cx="12192000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45</cp:revision>
  <dcterms:created xsi:type="dcterms:W3CDTF">2017-11-12T03:45:52Z</dcterms:created>
  <dcterms:modified xsi:type="dcterms:W3CDTF">2018-03-17T19:40:12Z</dcterms:modified>
</cp:coreProperties>
</file>