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0" r:id="rId5"/>
    <p:sldId id="295" r:id="rId6"/>
    <p:sldId id="297" r:id="rId7"/>
    <p:sldId id="296" r:id="rId8"/>
    <p:sldId id="3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1 Corinthians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12:13-27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rd&#10;&#10;Description generated with high confidence">
            <a:extLst>
              <a:ext uri="{FF2B5EF4-FFF2-40B4-BE49-F238E27FC236}">
                <a16:creationId xmlns:a16="http://schemas.microsoft.com/office/drawing/2014/main" id="{67ABC729-094F-4427-AADA-E78BDFA47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FA864EF-8E7A-4F60-8B09-F2615A54A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DCACC5-3DF1-47F3-82C4-624F9F31D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68" b="54980"/>
          <a:stretch/>
        </p:blipFill>
        <p:spPr>
          <a:xfrm>
            <a:off x="-1" y="2466364"/>
            <a:ext cx="12191999" cy="6207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8AB986-D575-491C-A879-4D9D0F85E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21" b="48022"/>
          <a:stretch/>
        </p:blipFill>
        <p:spPr>
          <a:xfrm>
            <a:off x="1" y="3087150"/>
            <a:ext cx="12191999" cy="477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8F46A7-6AFF-4601-8666-49301579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78" b="39316"/>
          <a:stretch/>
        </p:blipFill>
        <p:spPr>
          <a:xfrm>
            <a:off x="-3" y="3564294"/>
            <a:ext cx="12191999" cy="5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8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281EF96-6131-4400-BC39-7C8812345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278EA-E162-425B-8389-8FD77F7BF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78" b="39316"/>
          <a:stretch/>
        </p:blipFill>
        <p:spPr>
          <a:xfrm>
            <a:off x="-3" y="3564294"/>
            <a:ext cx="12191999" cy="597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809D60-E068-40D1-8CD7-6B946BB39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21" b="48022"/>
          <a:stretch/>
        </p:blipFill>
        <p:spPr>
          <a:xfrm>
            <a:off x="1" y="3087150"/>
            <a:ext cx="12191999" cy="4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1F57353D-A0E2-4D27-BD21-1F7B7DF21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713C8-4820-440F-9114-EE560DA90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78" b="40132"/>
          <a:stretch/>
        </p:blipFill>
        <p:spPr>
          <a:xfrm>
            <a:off x="-3" y="3564294"/>
            <a:ext cx="12191999" cy="541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F6499E-8936-4A8C-92A6-4EEA2627E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869" b="32921"/>
          <a:stretch/>
        </p:blipFill>
        <p:spPr>
          <a:xfrm>
            <a:off x="1" y="4105468"/>
            <a:ext cx="12191999" cy="494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6A5FA3-9CBF-476B-AFE3-9844BFE7D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079" b="24895"/>
          <a:stretch/>
        </p:blipFill>
        <p:spPr>
          <a:xfrm>
            <a:off x="1" y="4599991"/>
            <a:ext cx="12191999" cy="5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4F97FF0-FF0B-412F-A05E-CEDF36DC4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34</cp:revision>
  <dcterms:created xsi:type="dcterms:W3CDTF">2017-11-12T03:45:52Z</dcterms:created>
  <dcterms:modified xsi:type="dcterms:W3CDTF">2018-03-11T03:32:39Z</dcterms:modified>
</cp:coreProperties>
</file>