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0" r:id="rId5"/>
    <p:sldId id="291" r:id="rId6"/>
    <p:sldId id="292" r:id="rId7"/>
    <p:sldId id="293" r:id="rId8"/>
    <p:sldId id="294" r:id="rId9"/>
    <p:sldId id="296" r:id="rId10"/>
    <p:sldId id="297" r:id="rId11"/>
    <p:sldId id="298" r:id="rId12"/>
    <p:sldId id="299" r:id="rId13"/>
    <p:sldId id="27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6A-3120-4B91-AF98-9D34669E5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5324D-16C1-45D6-B493-A78DB6695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47E18-E65B-4D76-8DA8-41BEE7629520}"/>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17A65E7E-E485-4342-9357-E3BAA4330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77493-6AAA-444B-B584-C8B0F83E6A5C}"/>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9046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1C4E-10D9-4E02-9720-E83DC6DEA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6C8E4-2727-4831-9725-5F8DE754A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AFCF2-AD2D-43D7-9C9A-424A899B71EB}"/>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1B2404D8-D26A-4E18-BF92-80D7402BA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B7051-9046-4732-A3F1-CCD248CEDFB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56675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263B7-5D2C-4ADF-853C-71FFB5E27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C96F2-1306-49F0-86BA-6B195549F6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0642D-2DDF-4850-9812-A78751E5EABC}"/>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CDA66232-BA75-4B7E-BCBD-E5D94FE6A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3DFC1-3D79-40E3-B183-F08467A85AC5}"/>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6080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0B06-7FF4-4AB0-A792-94C480C86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19591-2DC7-4036-B0F5-E7A0AB317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D31D6-337B-4E4A-9E8F-7E5B5E7CDA40}"/>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FE15E6F2-F373-466D-9D8A-D88F88813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72165-73D8-4659-A175-78F5168E80A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0019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7126-0705-4BA0-978B-9E44E5C4C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8446F-38CF-45E1-A4F4-10631FE8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E635E4-F252-422D-AEF2-316811D1F9B9}"/>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81A87D57-699B-46FF-9387-26D48E9FF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A42A0-134A-4C39-A1AA-7F8E89411356}"/>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39275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ADA-D8DA-4AF1-86DA-9DD5D029D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7581F-C4EC-44D9-975A-DCF171980C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001B9-01F0-4663-BCB5-29DD296595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C5D30-BED6-4E6E-8A6C-96D4C6CAB0B1}"/>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6" name="Footer Placeholder 5">
            <a:extLst>
              <a:ext uri="{FF2B5EF4-FFF2-40B4-BE49-F238E27FC236}">
                <a16:creationId xmlns:a16="http://schemas.microsoft.com/office/drawing/2014/main" id="{023A9122-FFEB-4B22-BB73-EFFCEB40C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20A44-C612-4726-8563-2A129049B209}"/>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28034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8990-646B-4F06-B0C3-0D9F74F7D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68012-1441-4EA1-A337-C72D272D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CF354C-C987-452C-B5F2-6D52EB45AF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CFA6F-4140-4932-988C-8E435D66D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A77218-89AD-4304-87BE-C4D649941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39B25-A7EC-4F62-AFEA-9DA7C21238F4}"/>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8" name="Footer Placeholder 7">
            <a:extLst>
              <a:ext uri="{FF2B5EF4-FFF2-40B4-BE49-F238E27FC236}">
                <a16:creationId xmlns:a16="http://schemas.microsoft.com/office/drawing/2014/main" id="{6A51DD59-E07F-437E-89B6-C3D7F5095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BB333-8386-4221-80E3-830E97E2746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7938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113F-BF62-42F9-BCD9-DEA3084DE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7D06A-D3E8-4485-8E05-66AF671972E5}"/>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4" name="Footer Placeholder 3">
            <a:extLst>
              <a:ext uri="{FF2B5EF4-FFF2-40B4-BE49-F238E27FC236}">
                <a16:creationId xmlns:a16="http://schemas.microsoft.com/office/drawing/2014/main" id="{2FEDAC87-A22B-4323-9778-0098A5CAA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4633E-37A7-459C-976F-E5851D59E1C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407538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EA8F0-D837-47C2-A66C-C65581265860}"/>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3" name="Footer Placeholder 2">
            <a:extLst>
              <a:ext uri="{FF2B5EF4-FFF2-40B4-BE49-F238E27FC236}">
                <a16:creationId xmlns:a16="http://schemas.microsoft.com/office/drawing/2014/main" id="{FEDC7279-6341-4B8D-A6F3-16BE47F603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CC29A-2F94-4839-8F74-2A068E6800C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447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DE9A-854F-406F-9913-CF324B13D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51C4B-CFE7-466B-A097-E54AC0ACA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5AE70-0735-41C1-AD7B-3128E5AF6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B8FF47-14BE-476D-8CB5-E63BA9B4F2B2}"/>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6" name="Footer Placeholder 5">
            <a:extLst>
              <a:ext uri="{FF2B5EF4-FFF2-40B4-BE49-F238E27FC236}">
                <a16:creationId xmlns:a16="http://schemas.microsoft.com/office/drawing/2014/main" id="{86F8D8FF-6D58-42D4-98F7-A26045EC5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BC2CE-F644-4DEE-8DD0-D1E279D7BB34}"/>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856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0632-57D6-47F1-9439-3EC68225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15C1A-934E-4C32-9184-9E0564149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12184-1308-4C9C-8C6F-87FC7B715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7E5DC-F4F3-4391-8533-77C002C3432E}"/>
              </a:ext>
            </a:extLst>
          </p:cNvPr>
          <p:cNvSpPr>
            <a:spLocks noGrp="1"/>
          </p:cNvSpPr>
          <p:nvPr>
            <p:ph type="dt" sz="half" idx="10"/>
          </p:nvPr>
        </p:nvSpPr>
        <p:spPr/>
        <p:txBody>
          <a:bodyPr/>
          <a:lstStyle/>
          <a:p>
            <a:fld id="{5364DE84-0E8B-4537-9B5E-19FDD456DA29}" type="datetimeFigureOut">
              <a:rPr lang="en-US" smtClean="0"/>
              <a:t>2/10/2018</a:t>
            </a:fld>
            <a:endParaRPr lang="en-US"/>
          </a:p>
        </p:txBody>
      </p:sp>
      <p:sp>
        <p:nvSpPr>
          <p:cNvPr id="6" name="Footer Placeholder 5">
            <a:extLst>
              <a:ext uri="{FF2B5EF4-FFF2-40B4-BE49-F238E27FC236}">
                <a16:creationId xmlns:a16="http://schemas.microsoft.com/office/drawing/2014/main" id="{3840C4BB-9579-43C7-9601-59CA8F1F9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C5BA7-E60B-4578-9946-ED14EDAE6DEF}"/>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94345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96439-09D9-40B6-9754-49E6005C7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E8DD3-167C-466B-AFA8-B29194527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D95D2-95CE-4E70-96EB-D68315D03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4DE84-0E8B-4537-9B5E-19FDD456DA29}" type="datetimeFigureOut">
              <a:rPr lang="en-US" smtClean="0"/>
              <a:t>2/10/2018</a:t>
            </a:fld>
            <a:endParaRPr lang="en-US"/>
          </a:p>
        </p:txBody>
      </p:sp>
      <p:sp>
        <p:nvSpPr>
          <p:cNvPr id="5" name="Footer Placeholder 4">
            <a:extLst>
              <a:ext uri="{FF2B5EF4-FFF2-40B4-BE49-F238E27FC236}">
                <a16:creationId xmlns:a16="http://schemas.microsoft.com/office/drawing/2014/main" id="{3235E9F6-BAC5-41F3-A662-3D811C702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3F246-EFCA-4B83-9295-6083BED11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F7F25-CFBF-491B-B324-A0E7606C3F94}" type="slidenum">
              <a:rPr lang="en-US" smtClean="0"/>
              <a:t>‹#›</a:t>
            </a:fld>
            <a:endParaRPr lang="en-US"/>
          </a:p>
        </p:txBody>
      </p:sp>
    </p:spTree>
    <p:extLst>
      <p:ext uri="{BB962C8B-B14F-4D97-AF65-F5344CB8AC3E}">
        <p14:creationId xmlns:p14="http://schemas.microsoft.com/office/powerpoint/2010/main" val="425406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E7908C-9135-4728-BCBD-12D10C173A1A}"/>
              </a:ext>
            </a:extLst>
          </p:cNvPr>
          <p:cNvSpPr/>
          <p:nvPr/>
        </p:nvSpPr>
        <p:spPr>
          <a:xfrm>
            <a:off x="3942826" y="388246"/>
            <a:ext cx="7899634" cy="570451"/>
          </a:xfrm>
          <a:prstGeom prst="rect">
            <a:avLst/>
          </a:prstGeom>
          <a:noFill/>
          <a:ln w="25400" cap="flat" cmpd="sng" algn="ctr">
            <a:noFill/>
            <a:prstDash val="solid"/>
          </a:ln>
          <a:effectLst/>
        </p:spPr>
        <p:txBody>
          <a:bodyPr lIns="91428" tIns="45719" rIns="91428" bIns="4571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0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rebuchet MS"/>
                <a:ea typeface="+mn-ea"/>
                <a:cs typeface="+mn-cs"/>
              </a:rPr>
              <a:t>Scripture Reading: Ephesians 3:20-21</a:t>
            </a:r>
          </a:p>
        </p:txBody>
      </p:sp>
    </p:spTree>
    <p:extLst>
      <p:ext uri="{BB962C8B-B14F-4D97-AF65-F5344CB8AC3E}">
        <p14:creationId xmlns:p14="http://schemas.microsoft.com/office/powerpoint/2010/main" val="29933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5E268F6-895D-4F44-94AA-64EFCDD7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F95A68-A3A5-46C3-A645-76CEF3418738}"/>
              </a:ext>
            </a:extLst>
          </p:cNvPr>
          <p:cNvSpPr txBox="1"/>
          <p:nvPr/>
        </p:nvSpPr>
        <p:spPr>
          <a:xfrm>
            <a:off x="844491" y="3783435"/>
            <a:ext cx="10503017" cy="2739211"/>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Revelation 1:17-18</a:t>
            </a:r>
          </a:p>
          <a:p>
            <a:pPr marL="457200">
              <a:spcBef>
                <a:spcPts val="1200"/>
              </a:spcBef>
              <a:spcAft>
                <a:spcPts val="1200"/>
              </a:spcAft>
            </a:pPr>
            <a:r>
              <a:rPr lang="en-US" sz="2800" dirty="0">
                <a:solidFill>
                  <a:schemeClr val="bg1"/>
                </a:solidFill>
              </a:rPr>
              <a:t>When I saw Him, I fell at His feet like a dead man. And He placed His right hand on me, saying, “Do not be afraid; I am the first and the last, and the living One; and I was dead, and behold, I am alive forevermore, and I have the keys of death and of Hades.”</a:t>
            </a:r>
          </a:p>
        </p:txBody>
      </p:sp>
    </p:spTree>
    <p:extLst>
      <p:ext uri="{BB962C8B-B14F-4D97-AF65-F5344CB8AC3E}">
        <p14:creationId xmlns:p14="http://schemas.microsoft.com/office/powerpoint/2010/main" val="26147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5E268F6-895D-4F44-94AA-64EFCDD7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F95A68-A3A5-46C3-A645-76CEF3418738}"/>
              </a:ext>
            </a:extLst>
          </p:cNvPr>
          <p:cNvSpPr txBox="1"/>
          <p:nvPr/>
        </p:nvSpPr>
        <p:spPr>
          <a:xfrm>
            <a:off x="844491" y="3783435"/>
            <a:ext cx="10503017" cy="2893100"/>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Acts 2:24, 27</a:t>
            </a:r>
          </a:p>
          <a:p>
            <a:pPr marL="457200">
              <a:spcBef>
                <a:spcPts val="1200"/>
              </a:spcBef>
              <a:spcAft>
                <a:spcPts val="1200"/>
              </a:spcAft>
            </a:pPr>
            <a:r>
              <a:rPr lang="en-US" sz="2800" dirty="0">
                <a:solidFill>
                  <a:schemeClr val="bg1"/>
                </a:solidFill>
              </a:rPr>
              <a:t>But God raised Him up again, putting an end to the agony of death, since it was impossible for Him to be held in its power… </a:t>
            </a:r>
          </a:p>
          <a:p>
            <a:pPr marL="457200"/>
            <a:r>
              <a:rPr lang="en-US" sz="2800" dirty="0">
                <a:solidFill>
                  <a:schemeClr val="bg1"/>
                </a:solidFill>
              </a:rPr>
              <a:t>Because You will not abandon my soul to Hades,   		        Nor allow Your Holy One to undergo decay.</a:t>
            </a:r>
          </a:p>
        </p:txBody>
      </p:sp>
    </p:spTree>
    <p:extLst>
      <p:ext uri="{BB962C8B-B14F-4D97-AF65-F5344CB8AC3E}">
        <p14:creationId xmlns:p14="http://schemas.microsoft.com/office/powerpoint/2010/main" val="402576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5E268F6-895D-4F44-94AA-64EFCDD7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F95A68-A3A5-46C3-A645-76CEF3418738}"/>
              </a:ext>
            </a:extLst>
          </p:cNvPr>
          <p:cNvSpPr txBox="1"/>
          <p:nvPr/>
        </p:nvSpPr>
        <p:spPr>
          <a:xfrm>
            <a:off x="844491" y="3783435"/>
            <a:ext cx="10503017" cy="2739211"/>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1 Corinthians 15:54-57</a:t>
            </a:r>
          </a:p>
          <a:p>
            <a:pPr marL="457200">
              <a:spcBef>
                <a:spcPts val="1200"/>
              </a:spcBef>
              <a:spcAft>
                <a:spcPts val="1200"/>
              </a:spcAft>
            </a:pPr>
            <a:r>
              <a:rPr lang="en-US" sz="2800" dirty="0">
                <a:solidFill>
                  <a:schemeClr val="bg1"/>
                </a:solidFill>
              </a:rPr>
              <a:t>…“Death is swallowed up in victory. O death, where is your victory? O death, where is your sting?” The sting of death is sin, and the power of sin is the law; but thanks be to God, who gives us the victory through our Lord Jesus Christ.</a:t>
            </a:r>
          </a:p>
        </p:txBody>
      </p:sp>
    </p:spTree>
    <p:extLst>
      <p:ext uri="{BB962C8B-B14F-4D97-AF65-F5344CB8AC3E}">
        <p14:creationId xmlns:p14="http://schemas.microsoft.com/office/powerpoint/2010/main" val="17816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DA27270E-D8A8-4FAB-B516-8BFEFA4A3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64FB070-A510-4B59-8498-64B4A2D33386}"/>
              </a:ext>
            </a:extLst>
          </p:cNvPr>
          <p:cNvSpPr txBox="1"/>
          <p:nvPr/>
        </p:nvSpPr>
        <p:spPr>
          <a:xfrm>
            <a:off x="844491" y="4127383"/>
            <a:ext cx="10503017" cy="2308324"/>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Matthew 23:13</a:t>
            </a:r>
          </a:p>
          <a:p>
            <a:pPr marL="457200">
              <a:spcBef>
                <a:spcPts val="1200"/>
              </a:spcBef>
              <a:spcAft>
                <a:spcPts val="1200"/>
              </a:spcAft>
            </a:pPr>
            <a:r>
              <a:rPr lang="en-US" sz="2800" dirty="0">
                <a:solidFill>
                  <a:schemeClr val="bg1"/>
                </a:solidFill>
              </a:rPr>
              <a:t>But woe to you, scribes and Pharisees, hypocrites, because you shut off the kingdom of heaven from people; for you do not enter in yourselves, nor do you allow those who are entering to go in.</a:t>
            </a:r>
          </a:p>
        </p:txBody>
      </p:sp>
    </p:spTree>
    <p:extLst>
      <p:ext uri="{BB962C8B-B14F-4D97-AF65-F5344CB8AC3E}">
        <p14:creationId xmlns:p14="http://schemas.microsoft.com/office/powerpoint/2010/main" val="6155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8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1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usinesscard, text&#10;&#10;Description generated with high confidence">
            <a:extLst>
              <a:ext uri="{FF2B5EF4-FFF2-40B4-BE49-F238E27FC236}">
                <a16:creationId xmlns:a16="http://schemas.microsoft.com/office/drawing/2014/main" id="{DFCBCD46-D65F-4973-B911-4B51F2414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8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35985727-8209-44EA-B0D5-90CE448F9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picture containing accessory&#10;&#10;Description generated with high confidence">
            <a:extLst>
              <a:ext uri="{FF2B5EF4-FFF2-40B4-BE49-F238E27FC236}">
                <a16:creationId xmlns:a16="http://schemas.microsoft.com/office/drawing/2014/main" id="{C5965F6A-7CEF-403F-AD07-E3254367FF79}"/>
              </a:ext>
            </a:extLst>
          </p:cNvPr>
          <p:cNvPicPr>
            <a:picLocks noChangeAspect="1"/>
          </p:cNvPicPr>
          <p:nvPr/>
        </p:nvPicPr>
        <p:blipFill rotWithShape="1">
          <a:blip r:embed="rId3">
            <a:extLst>
              <a:ext uri="{28A0092B-C50C-407E-A947-70E740481C1C}">
                <a14:useLocalDpi xmlns:a14="http://schemas.microsoft.com/office/drawing/2010/main" val="0"/>
              </a:ext>
            </a:extLst>
          </a:blip>
          <a:srcRect t="25307" b="68299"/>
          <a:stretch/>
        </p:blipFill>
        <p:spPr>
          <a:xfrm>
            <a:off x="0" y="1735494"/>
            <a:ext cx="12192000" cy="438539"/>
          </a:xfrm>
          <a:prstGeom prst="rect">
            <a:avLst/>
          </a:prstGeom>
        </p:spPr>
      </p:pic>
      <p:pic>
        <p:nvPicPr>
          <p:cNvPr id="10" name="Picture 9" descr="A picture containing accessory&#10;&#10;Description generated with high confidence">
            <a:extLst>
              <a:ext uri="{FF2B5EF4-FFF2-40B4-BE49-F238E27FC236}">
                <a16:creationId xmlns:a16="http://schemas.microsoft.com/office/drawing/2014/main" id="{10411732-651E-4668-9F2B-47D8DF1B36E2}"/>
              </a:ext>
            </a:extLst>
          </p:cNvPr>
          <p:cNvPicPr>
            <a:picLocks noChangeAspect="1"/>
          </p:cNvPicPr>
          <p:nvPr/>
        </p:nvPicPr>
        <p:blipFill rotWithShape="1">
          <a:blip r:embed="rId3">
            <a:extLst>
              <a:ext uri="{28A0092B-C50C-407E-A947-70E740481C1C}">
                <a14:useLocalDpi xmlns:a14="http://schemas.microsoft.com/office/drawing/2010/main" val="0"/>
              </a:ext>
            </a:extLst>
          </a:blip>
          <a:srcRect t="31700" b="61770"/>
          <a:stretch/>
        </p:blipFill>
        <p:spPr>
          <a:xfrm>
            <a:off x="0" y="2174033"/>
            <a:ext cx="12192000" cy="447869"/>
          </a:xfrm>
          <a:prstGeom prst="rect">
            <a:avLst/>
          </a:prstGeom>
        </p:spPr>
      </p:pic>
      <p:pic>
        <p:nvPicPr>
          <p:cNvPr id="11" name="Picture 10" descr="A picture containing accessory&#10;&#10;Description generated with high confidence">
            <a:extLst>
              <a:ext uri="{FF2B5EF4-FFF2-40B4-BE49-F238E27FC236}">
                <a16:creationId xmlns:a16="http://schemas.microsoft.com/office/drawing/2014/main" id="{E4524923-D456-476A-974F-29423018E73F}"/>
              </a:ext>
            </a:extLst>
          </p:cNvPr>
          <p:cNvPicPr>
            <a:picLocks noChangeAspect="1"/>
          </p:cNvPicPr>
          <p:nvPr/>
        </p:nvPicPr>
        <p:blipFill rotWithShape="1">
          <a:blip r:embed="rId3">
            <a:extLst>
              <a:ext uri="{28A0092B-C50C-407E-A947-70E740481C1C}">
                <a14:useLocalDpi xmlns:a14="http://schemas.microsoft.com/office/drawing/2010/main" val="0"/>
              </a:ext>
            </a:extLst>
          </a:blip>
          <a:srcRect t="38230" b="54424"/>
          <a:stretch/>
        </p:blipFill>
        <p:spPr>
          <a:xfrm>
            <a:off x="0" y="2621901"/>
            <a:ext cx="12192000" cy="503853"/>
          </a:xfrm>
          <a:prstGeom prst="rect">
            <a:avLst/>
          </a:prstGeom>
        </p:spPr>
      </p:pic>
    </p:spTree>
    <p:extLst>
      <p:ext uri="{BB962C8B-B14F-4D97-AF65-F5344CB8AC3E}">
        <p14:creationId xmlns:p14="http://schemas.microsoft.com/office/powerpoint/2010/main" val="36207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C444A4BC-4AE4-4578-88B2-AFA6DB706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accessory&#10;&#10;Description generated with high confidence">
            <a:extLst>
              <a:ext uri="{FF2B5EF4-FFF2-40B4-BE49-F238E27FC236}">
                <a16:creationId xmlns:a16="http://schemas.microsoft.com/office/drawing/2014/main" id="{28EAF420-1A5D-4351-8D64-8EDB52499FAE}"/>
              </a:ext>
            </a:extLst>
          </p:cNvPr>
          <p:cNvPicPr>
            <a:picLocks noChangeAspect="1"/>
          </p:cNvPicPr>
          <p:nvPr/>
        </p:nvPicPr>
        <p:blipFill rotWithShape="1">
          <a:blip r:embed="rId3">
            <a:extLst>
              <a:ext uri="{28A0092B-C50C-407E-A947-70E740481C1C}">
                <a14:useLocalDpi xmlns:a14="http://schemas.microsoft.com/office/drawing/2010/main" val="0"/>
              </a:ext>
            </a:extLst>
          </a:blip>
          <a:srcRect t="32653" b="60953"/>
          <a:stretch/>
        </p:blipFill>
        <p:spPr>
          <a:xfrm>
            <a:off x="0" y="2239345"/>
            <a:ext cx="12192000" cy="438540"/>
          </a:xfrm>
          <a:prstGeom prst="rect">
            <a:avLst/>
          </a:prstGeom>
        </p:spPr>
      </p:pic>
      <p:pic>
        <p:nvPicPr>
          <p:cNvPr id="5" name="Picture 4" descr="A picture containing accessory&#10;&#10;Description generated with high confidence">
            <a:extLst>
              <a:ext uri="{FF2B5EF4-FFF2-40B4-BE49-F238E27FC236}">
                <a16:creationId xmlns:a16="http://schemas.microsoft.com/office/drawing/2014/main" id="{BE4B4CB1-5AD9-4FEF-B4B7-E12DCC08AFD9}"/>
              </a:ext>
            </a:extLst>
          </p:cNvPr>
          <p:cNvPicPr>
            <a:picLocks noChangeAspect="1"/>
          </p:cNvPicPr>
          <p:nvPr/>
        </p:nvPicPr>
        <p:blipFill rotWithShape="1">
          <a:blip r:embed="rId3">
            <a:extLst>
              <a:ext uri="{28A0092B-C50C-407E-A947-70E740481C1C}">
                <a14:useLocalDpi xmlns:a14="http://schemas.microsoft.com/office/drawing/2010/main" val="0"/>
              </a:ext>
            </a:extLst>
          </a:blip>
          <a:srcRect t="39046" b="54560"/>
          <a:stretch/>
        </p:blipFill>
        <p:spPr>
          <a:xfrm>
            <a:off x="0" y="2677885"/>
            <a:ext cx="12192000" cy="438540"/>
          </a:xfrm>
          <a:prstGeom prst="rect">
            <a:avLst/>
          </a:prstGeom>
        </p:spPr>
      </p:pic>
      <p:pic>
        <p:nvPicPr>
          <p:cNvPr id="6" name="Picture 5" descr="A picture containing accessory&#10;&#10;Description generated with high confidence">
            <a:extLst>
              <a:ext uri="{FF2B5EF4-FFF2-40B4-BE49-F238E27FC236}">
                <a16:creationId xmlns:a16="http://schemas.microsoft.com/office/drawing/2014/main" id="{3AA4179C-E590-4D6F-AFFC-CCC6E504AAE7}"/>
              </a:ext>
            </a:extLst>
          </p:cNvPr>
          <p:cNvPicPr>
            <a:picLocks noChangeAspect="1"/>
          </p:cNvPicPr>
          <p:nvPr/>
        </p:nvPicPr>
        <p:blipFill rotWithShape="1">
          <a:blip r:embed="rId3">
            <a:extLst>
              <a:ext uri="{28A0092B-C50C-407E-A947-70E740481C1C}">
                <a14:useLocalDpi xmlns:a14="http://schemas.microsoft.com/office/drawing/2010/main" val="0"/>
              </a:ext>
            </a:extLst>
          </a:blip>
          <a:srcRect t="45440" b="48031"/>
          <a:stretch/>
        </p:blipFill>
        <p:spPr>
          <a:xfrm>
            <a:off x="0" y="3116425"/>
            <a:ext cx="12192000" cy="447869"/>
          </a:xfrm>
          <a:prstGeom prst="rect">
            <a:avLst/>
          </a:prstGeom>
        </p:spPr>
      </p:pic>
    </p:spTree>
    <p:extLst>
      <p:ext uri="{BB962C8B-B14F-4D97-AF65-F5344CB8AC3E}">
        <p14:creationId xmlns:p14="http://schemas.microsoft.com/office/powerpoint/2010/main" val="36778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F8896EA4-8718-4F3A-B7A3-971A7360F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accessory&#10;&#10;Description generated with high confidence">
            <a:extLst>
              <a:ext uri="{FF2B5EF4-FFF2-40B4-BE49-F238E27FC236}">
                <a16:creationId xmlns:a16="http://schemas.microsoft.com/office/drawing/2014/main" id="{A23AB22B-03A1-408A-9EA5-1A3189F5DEBB}"/>
              </a:ext>
            </a:extLst>
          </p:cNvPr>
          <p:cNvPicPr>
            <a:picLocks noChangeAspect="1"/>
          </p:cNvPicPr>
          <p:nvPr/>
        </p:nvPicPr>
        <p:blipFill rotWithShape="1">
          <a:blip r:embed="rId3">
            <a:extLst>
              <a:ext uri="{28A0092B-C50C-407E-A947-70E740481C1C}">
                <a14:useLocalDpi xmlns:a14="http://schemas.microsoft.com/office/drawing/2010/main" val="0"/>
              </a:ext>
            </a:extLst>
          </a:blip>
          <a:srcRect t="40948" b="2052"/>
          <a:stretch/>
        </p:blipFill>
        <p:spPr>
          <a:xfrm>
            <a:off x="0" y="2808513"/>
            <a:ext cx="12192000" cy="3909528"/>
          </a:xfrm>
          <a:prstGeom prst="rect">
            <a:avLst/>
          </a:prstGeom>
        </p:spPr>
      </p:pic>
    </p:spTree>
    <p:extLst>
      <p:ext uri="{BB962C8B-B14F-4D97-AF65-F5344CB8AC3E}">
        <p14:creationId xmlns:p14="http://schemas.microsoft.com/office/powerpoint/2010/main" val="36084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ACAFF-92BE-43D5-B5C0-14A1577A9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accessory&#10;&#10;Description generated with high confidence">
            <a:extLst>
              <a:ext uri="{FF2B5EF4-FFF2-40B4-BE49-F238E27FC236}">
                <a16:creationId xmlns:a16="http://schemas.microsoft.com/office/drawing/2014/main" id="{2BD254A9-222C-4059-B123-1B17AF952E00}"/>
              </a:ext>
            </a:extLst>
          </p:cNvPr>
          <p:cNvPicPr>
            <a:picLocks noChangeAspect="1"/>
          </p:cNvPicPr>
          <p:nvPr/>
        </p:nvPicPr>
        <p:blipFill rotWithShape="1">
          <a:blip r:embed="rId3">
            <a:extLst>
              <a:ext uri="{28A0092B-C50C-407E-A947-70E740481C1C}">
                <a14:useLocalDpi xmlns:a14="http://schemas.microsoft.com/office/drawing/2010/main" val="0"/>
              </a:ext>
            </a:extLst>
          </a:blip>
          <a:srcRect t="53469" b="40001"/>
          <a:stretch/>
        </p:blipFill>
        <p:spPr>
          <a:xfrm>
            <a:off x="0" y="3666932"/>
            <a:ext cx="12192000" cy="447867"/>
          </a:xfrm>
          <a:prstGeom prst="rect">
            <a:avLst/>
          </a:prstGeom>
        </p:spPr>
      </p:pic>
      <p:pic>
        <p:nvPicPr>
          <p:cNvPr id="5" name="Picture 4" descr="A picture containing accessory&#10;&#10;Description generated with high confidence">
            <a:extLst>
              <a:ext uri="{FF2B5EF4-FFF2-40B4-BE49-F238E27FC236}">
                <a16:creationId xmlns:a16="http://schemas.microsoft.com/office/drawing/2014/main" id="{3DF03BC0-712A-456E-8208-0761FB5DB62E}"/>
              </a:ext>
            </a:extLst>
          </p:cNvPr>
          <p:cNvPicPr>
            <a:picLocks noChangeAspect="1"/>
          </p:cNvPicPr>
          <p:nvPr/>
        </p:nvPicPr>
        <p:blipFill rotWithShape="1">
          <a:blip r:embed="rId3">
            <a:extLst>
              <a:ext uri="{28A0092B-C50C-407E-A947-70E740481C1C}">
                <a14:useLocalDpi xmlns:a14="http://schemas.microsoft.com/office/drawing/2010/main" val="0"/>
              </a:ext>
            </a:extLst>
          </a:blip>
          <a:srcRect t="59999" b="33607"/>
          <a:stretch/>
        </p:blipFill>
        <p:spPr>
          <a:xfrm>
            <a:off x="0" y="4114800"/>
            <a:ext cx="12192000" cy="438540"/>
          </a:xfrm>
          <a:prstGeom prst="rect">
            <a:avLst/>
          </a:prstGeom>
        </p:spPr>
      </p:pic>
      <p:pic>
        <p:nvPicPr>
          <p:cNvPr id="6" name="Picture 5" descr="A picture containing accessory&#10;&#10;Description generated with high confidence">
            <a:extLst>
              <a:ext uri="{FF2B5EF4-FFF2-40B4-BE49-F238E27FC236}">
                <a16:creationId xmlns:a16="http://schemas.microsoft.com/office/drawing/2014/main" id="{70F8966E-716D-4ED0-9401-64BB8873CF0E}"/>
              </a:ext>
            </a:extLst>
          </p:cNvPr>
          <p:cNvPicPr>
            <a:picLocks noChangeAspect="1"/>
          </p:cNvPicPr>
          <p:nvPr/>
        </p:nvPicPr>
        <p:blipFill rotWithShape="1">
          <a:blip r:embed="rId3">
            <a:extLst>
              <a:ext uri="{28A0092B-C50C-407E-A947-70E740481C1C}">
                <a14:useLocalDpi xmlns:a14="http://schemas.microsoft.com/office/drawing/2010/main" val="0"/>
              </a:ext>
            </a:extLst>
          </a:blip>
          <a:srcRect t="66392" b="27078"/>
          <a:stretch/>
        </p:blipFill>
        <p:spPr>
          <a:xfrm>
            <a:off x="0" y="4553339"/>
            <a:ext cx="12192000" cy="447869"/>
          </a:xfrm>
          <a:prstGeom prst="rect">
            <a:avLst/>
          </a:prstGeom>
        </p:spPr>
      </p:pic>
    </p:spTree>
    <p:extLst>
      <p:ext uri="{BB962C8B-B14F-4D97-AF65-F5344CB8AC3E}">
        <p14:creationId xmlns:p14="http://schemas.microsoft.com/office/powerpoint/2010/main" val="41952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5E268F6-895D-4F44-94AA-64EFCDD7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F95A68-A3A5-46C3-A645-76CEF3418738}"/>
              </a:ext>
            </a:extLst>
          </p:cNvPr>
          <p:cNvSpPr txBox="1"/>
          <p:nvPr/>
        </p:nvSpPr>
        <p:spPr>
          <a:xfrm>
            <a:off x="844491" y="3783435"/>
            <a:ext cx="10503017" cy="2308324"/>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Isaiah 38:10</a:t>
            </a:r>
          </a:p>
          <a:p>
            <a:pPr marL="457200">
              <a:spcBef>
                <a:spcPts val="1200"/>
              </a:spcBef>
              <a:spcAft>
                <a:spcPts val="1200"/>
              </a:spcAft>
            </a:pPr>
            <a:r>
              <a:rPr lang="en-US" sz="2800" dirty="0">
                <a:solidFill>
                  <a:schemeClr val="bg1"/>
                </a:solidFill>
              </a:rPr>
              <a:t>I said, “In the middle of my life</a:t>
            </a:r>
            <a:br>
              <a:rPr lang="en-US" sz="2800" dirty="0">
                <a:solidFill>
                  <a:schemeClr val="bg1"/>
                </a:solidFill>
              </a:rPr>
            </a:br>
            <a:r>
              <a:rPr lang="en-US" sz="2800" dirty="0">
                <a:solidFill>
                  <a:schemeClr val="bg1"/>
                </a:solidFill>
              </a:rPr>
              <a:t>I am to enter the gates of </a:t>
            </a:r>
            <a:r>
              <a:rPr lang="en-US" sz="2800" dirty="0" err="1">
                <a:solidFill>
                  <a:schemeClr val="bg1"/>
                </a:solidFill>
              </a:rPr>
              <a:t>Sheol</a:t>
            </a:r>
            <a:r>
              <a:rPr lang="en-US" sz="2800" dirty="0">
                <a:solidFill>
                  <a:schemeClr val="bg1"/>
                </a:solidFill>
              </a:rPr>
              <a:t>;</a:t>
            </a:r>
            <a:br>
              <a:rPr lang="en-US" sz="2800" dirty="0">
                <a:solidFill>
                  <a:schemeClr val="bg1"/>
                </a:solidFill>
              </a:rPr>
            </a:br>
            <a:r>
              <a:rPr lang="en-US" sz="2800" dirty="0">
                <a:solidFill>
                  <a:schemeClr val="bg1"/>
                </a:solidFill>
              </a:rPr>
              <a:t>I am to be deprived of the rest of my years.”</a:t>
            </a:r>
          </a:p>
        </p:txBody>
      </p:sp>
    </p:spTree>
    <p:extLst>
      <p:ext uri="{BB962C8B-B14F-4D97-AF65-F5344CB8AC3E}">
        <p14:creationId xmlns:p14="http://schemas.microsoft.com/office/powerpoint/2010/main" val="18019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85E268F6-895D-4F44-94AA-64EFCDD72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F95A68-A3A5-46C3-A645-76CEF3418738}"/>
              </a:ext>
            </a:extLst>
          </p:cNvPr>
          <p:cNvSpPr txBox="1"/>
          <p:nvPr/>
        </p:nvSpPr>
        <p:spPr>
          <a:xfrm>
            <a:off x="844491" y="3783435"/>
            <a:ext cx="10503017" cy="2308324"/>
          </a:xfrm>
          <a:prstGeom prst="rect">
            <a:avLst/>
          </a:prstGeom>
          <a:solidFill>
            <a:schemeClr val="tx1"/>
          </a:solidFill>
        </p:spPr>
        <p:txBody>
          <a:bodyPr wrap="square" rtlCol="0">
            <a:spAutoFit/>
          </a:bodyPr>
          <a:lstStyle/>
          <a:p>
            <a:pPr marL="457200">
              <a:spcBef>
                <a:spcPts val="1200"/>
              </a:spcBef>
              <a:spcAft>
                <a:spcPts val="1200"/>
              </a:spcAft>
            </a:pPr>
            <a:r>
              <a:rPr lang="en-US" sz="4000" b="1" dirty="0">
                <a:solidFill>
                  <a:schemeClr val="bg1"/>
                </a:solidFill>
              </a:rPr>
              <a:t>Hebrews 2:14</a:t>
            </a:r>
          </a:p>
          <a:p>
            <a:pPr marL="457200">
              <a:spcBef>
                <a:spcPts val="1200"/>
              </a:spcBef>
              <a:spcAft>
                <a:spcPts val="1200"/>
              </a:spcAft>
            </a:pPr>
            <a:r>
              <a:rPr lang="en-US" sz="2800" dirty="0">
                <a:solidFill>
                  <a:schemeClr val="bg1"/>
                </a:solidFill>
              </a:rPr>
              <a:t>Therefore, since the children share in flesh and blood, He Himself likewise also partook of the same, that through death He might render powerless him who had the power of death, that is, the devil</a:t>
            </a:r>
          </a:p>
        </p:txBody>
      </p:sp>
    </p:spTree>
    <p:extLst>
      <p:ext uri="{BB962C8B-B14F-4D97-AF65-F5344CB8AC3E}">
        <p14:creationId xmlns:p14="http://schemas.microsoft.com/office/powerpoint/2010/main" val="42445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276</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Jerome Sasanecki</cp:lastModifiedBy>
  <cp:revision>27</cp:revision>
  <dcterms:created xsi:type="dcterms:W3CDTF">2017-11-12T03:45:52Z</dcterms:created>
  <dcterms:modified xsi:type="dcterms:W3CDTF">2018-02-11T00:17:42Z</dcterms:modified>
</cp:coreProperties>
</file>