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95" r:id="rId6"/>
    <p:sldId id="297" r:id="rId7"/>
    <p:sldId id="2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Acts 2:41-47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1438D-DAF5-4C89-A802-CF6E19ED7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453CC05-FC13-4E3A-B72F-03DF364E1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accessory&#10;&#10;Description generated with high confidence">
            <a:extLst>
              <a:ext uri="{FF2B5EF4-FFF2-40B4-BE49-F238E27FC236}">
                <a16:creationId xmlns:a16="http://schemas.microsoft.com/office/drawing/2014/main" id="{EC1AABF0-8D90-4CA6-BD4F-E48E2DA06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1" b="57675"/>
          <a:stretch/>
        </p:blipFill>
        <p:spPr>
          <a:xfrm>
            <a:off x="0" y="2382473"/>
            <a:ext cx="12192000" cy="520118"/>
          </a:xfrm>
          <a:prstGeom prst="rect">
            <a:avLst/>
          </a:prstGeom>
        </p:spPr>
      </p:pic>
      <p:pic>
        <p:nvPicPr>
          <p:cNvPr id="12" name="Picture 11" descr="A picture containing accessory&#10;&#10;Description generated with high confidence">
            <a:extLst>
              <a:ext uri="{FF2B5EF4-FFF2-40B4-BE49-F238E27FC236}">
                <a16:creationId xmlns:a16="http://schemas.microsoft.com/office/drawing/2014/main" id="{1EE66D2C-91A6-4F7E-A063-7534E5A68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8" b="-2"/>
          <a:stretch/>
        </p:blipFill>
        <p:spPr>
          <a:xfrm>
            <a:off x="0" y="2902591"/>
            <a:ext cx="12192000" cy="395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DC417-390D-44C8-B0D7-E55BA7B63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852109-E790-424B-B4A7-D0973C673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accessory&#10;&#10;Description generated with high confidence">
            <a:extLst>
              <a:ext uri="{FF2B5EF4-FFF2-40B4-BE49-F238E27FC236}">
                <a16:creationId xmlns:a16="http://schemas.microsoft.com/office/drawing/2014/main" id="{244ABB71-85A1-4EB2-9BE9-55444AE4D2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21" b="43673"/>
          <a:stretch/>
        </p:blipFill>
        <p:spPr>
          <a:xfrm>
            <a:off x="0" y="3498979"/>
            <a:ext cx="12192000" cy="363893"/>
          </a:xfrm>
          <a:prstGeom prst="rect">
            <a:avLst/>
          </a:prstGeom>
        </p:spPr>
      </p:pic>
      <p:pic>
        <p:nvPicPr>
          <p:cNvPr id="5" name="Picture 4" descr="A picture containing accessory&#10;&#10;Description generated with high confidence">
            <a:extLst>
              <a:ext uri="{FF2B5EF4-FFF2-40B4-BE49-F238E27FC236}">
                <a16:creationId xmlns:a16="http://schemas.microsoft.com/office/drawing/2014/main" id="{2FB6CD36-4AD6-4D05-B349-979DF5F11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7" b="37279"/>
          <a:stretch/>
        </p:blipFill>
        <p:spPr>
          <a:xfrm>
            <a:off x="0" y="3862872"/>
            <a:ext cx="12192000" cy="438540"/>
          </a:xfrm>
          <a:prstGeom prst="rect">
            <a:avLst/>
          </a:prstGeom>
        </p:spPr>
      </p:pic>
      <p:pic>
        <p:nvPicPr>
          <p:cNvPr id="6" name="Picture 5" descr="A picture containing accessory&#10;&#10;Description generated with high confidence">
            <a:extLst>
              <a:ext uri="{FF2B5EF4-FFF2-40B4-BE49-F238E27FC236}">
                <a16:creationId xmlns:a16="http://schemas.microsoft.com/office/drawing/2014/main" id="{EE486E5E-13FE-44DA-85EC-905395430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1" b="29389"/>
          <a:stretch/>
        </p:blipFill>
        <p:spPr>
          <a:xfrm>
            <a:off x="0" y="4301412"/>
            <a:ext cx="12192000" cy="5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5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30</cp:revision>
  <dcterms:created xsi:type="dcterms:W3CDTF">2017-11-12T03:45:52Z</dcterms:created>
  <dcterms:modified xsi:type="dcterms:W3CDTF">2018-02-14T16:02:45Z</dcterms:modified>
</cp:coreProperties>
</file>